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E52"/>
    <a:srgbClr val="003366"/>
    <a:srgbClr val="6CC04A"/>
    <a:srgbClr val="222222"/>
    <a:srgbClr val="6FB405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2" d="100"/>
          <a:sy n="112" d="100"/>
        </p:scale>
        <p:origin x="-2592" y="-17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PT_Background_v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40" y="-31881"/>
            <a:ext cx="9241804" cy="51976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46139" y="2281835"/>
            <a:ext cx="3876986" cy="1513980"/>
          </a:xfrm>
        </p:spPr>
        <p:txBody>
          <a:bodyPr>
            <a:normAutofit/>
          </a:bodyPr>
          <a:lstStyle>
            <a:lvl1pPr algn="r">
              <a:defRPr sz="3800" b="0" i="0">
                <a:solidFill>
                  <a:schemeClr val="bg1"/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CA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4709" y="3790414"/>
            <a:ext cx="3678416" cy="1053772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>
                <a:solidFill>
                  <a:srgbClr val="002E52"/>
                </a:solidFill>
                <a:latin typeface="Helvetica Neue Light"/>
                <a:cs typeface="Helvetica Neue Ligh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236800" y="691658"/>
            <a:ext cx="2993664" cy="124725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498" y="835422"/>
            <a:ext cx="2371560" cy="86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484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C658A-E72C-B04C-880D-37FC221A2DF7}" type="datetimeFigureOut">
              <a:rPr lang="en-US" smtClean="0"/>
              <a:t>16-12-06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6EABF-5F46-114B-97DA-BC8993D389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36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_Background_v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75823" cy="51435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365760" y="1882218"/>
            <a:ext cx="4910062" cy="18015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4537049" y="2021646"/>
            <a:ext cx="4387317" cy="911173"/>
          </a:xfrm>
        </p:spPr>
        <p:txBody>
          <a:bodyPr>
            <a:noAutofit/>
          </a:bodyPr>
          <a:lstStyle>
            <a:lvl1pPr algn="l">
              <a:defRPr sz="2800" b="0" i="0">
                <a:solidFill>
                  <a:srgbClr val="002E52"/>
                </a:solidFill>
                <a:latin typeface="Helvetica Neue Light"/>
                <a:cs typeface="Helvetica Neue Light"/>
              </a:defRPr>
            </a:lvl1pPr>
          </a:lstStyle>
          <a:p>
            <a:r>
              <a:rPr lang="en-CA" dirty="0" smtClean="0"/>
              <a:t>Click to edit </a:t>
            </a:r>
            <a:br>
              <a:rPr lang="en-CA" dirty="0" smtClean="0"/>
            </a:br>
            <a:r>
              <a:rPr lang="en-CA" dirty="0" smtClean="0"/>
              <a:t>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4537049" y="2994143"/>
            <a:ext cx="3613085" cy="587604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Helvetica Neue Light"/>
                <a:cs typeface="Helvetica Neue Ligh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 smtClean="0"/>
              <a:t>Click to edit Master subtitle style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" y="2211039"/>
            <a:ext cx="2452576" cy="89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4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g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PT_Background_v1.jpg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36" b="67377"/>
          <a:stretch/>
        </p:blipFill>
        <p:spPr>
          <a:xfrm>
            <a:off x="-11341" y="0"/>
            <a:ext cx="9230465" cy="770878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-11341" y="4833418"/>
            <a:ext cx="9230465" cy="321421"/>
          </a:xfrm>
          <a:prstGeom prst="rect">
            <a:avLst/>
          </a:prstGeom>
          <a:solidFill>
            <a:srgbClr val="002E5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470" y="96347"/>
            <a:ext cx="8449234" cy="674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7566" y="1200151"/>
            <a:ext cx="8449234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7566" y="4822079"/>
            <a:ext cx="23532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Helvetica Neue Light"/>
                <a:cs typeface="Helvetica Neue Light"/>
              </a:defRPr>
            </a:lvl1pPr>
          </a:lstStyle>
          <a:p>
            <a:fld id="{0D4C658A-E72C-B04C-880D-37FC221A2DF7}" type="datetimeFigureOut">
              <a:rPr lang="en-US" smtClean="0"/>
              <a:pPr/>
              <a:t>16-12-06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22079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 i="0">
                <a:solidFill>
                  <a:schemeClr val="bg1"/>
                </a:solidFill>
                <a:latin typeface="Helvetica Neue Light"/>
                <a:cs typeface="Helvetica Neue Ligh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82207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bg1"/>
                </a:solidFill>
                <a:latin typeface="Helvetica Neue Light"/>
                <a:cs typeface="Helvetica Neue Light"/>
              </a:defRPr>
            </a:lvl1pPr>
          </a:lstStyle>
          <a:p>
            <a:fld id="{40A6EABF-5F46-114B-97DA-BC8993D389B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611" y="275561"/>
            <a:ext cx="918500" cy="33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02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rgbClr val="FFFFFF"/>
          </a:solidFill>
          <a:latin typeface="Helvetica Neue Light"/>
          <a:ea typeface="+mj-ea"/>
          <a:cs typeface="Helvetica Neue Ligh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003366"/>
        </a:buClr>
        <a:buFont typeface="Arial"/>
        <a:buChar char="•"/>
        <a:defRPr sz="28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003366"/>
        </a:buClr>
        <a:buFont typeface="Arial"/>
        <a:buChar char="–"/>
        <a:defRPr sz="22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003366"/>
        </a:buClr>
        <a:buFont typeface="Arial"/>
        <a:buChar char="•"/>
        <a:defRPr sz="18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003366"/>
        </a:buClr>
        <a:buFont typeface="Arial"/>
        <a:buChar char="–"/>
        <a:defRPr sz="18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003366"/>
        </a:buClr>
        <a:buFont typeface="Arial"/>
        <a:buChar char="»"/>
        <a:defRPr sz="1800" b="0" i="0" kern="1200">
          <a:solidFill>
            <a:schemeClr val="tx1"/>
          </a:solidFill>
          <a:latin typeface="Helvetica Neue Light"/>
          <a:ea typeface="+mn-ea"/>
          <a:cs typeface="Helvetica Neue Ligh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5422" y="2460489"/>
            <a:ext cx="4002892" cy="1326623"/>
          </a:xfrm>
        </p:spPr>
        <p:txBody>
          <a:bodyPr/>
          <a:lstStyle/>
          <a:p>
            <a:r>
              <a:rPr lang="en-CA" dirty="0" smtClean="0"/>
              <a:t>Click to Add a Title Here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77044" y="3751365"/>
            <a:ext cx="3481269" cy="886150"/>
          </a:xfrm>
        </p:spPr>
        <p:txBody>
          <a:bodyPr/>
          <a:lstStyle/>
          <a:p>
            <a:r>
              <a:rPr lang="en-CA" dirty="0" smtClean="0"/>
              <a:t>Click </a:t>
            </a:r>
            <a:r>
              <a:rPr lang="en-CA" dirty="0" smtClean="0"/>
              <a:t>Here to Add a </a:t>
            </a:r>
            <a:r>
              <a:rPr lang="en-CA" dirty="0" smtClean="0"/>
              <a:t>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179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dirty="0" smtClean="0"/>
              <a:t>Click to edit Master text styles</a:t>
            </a:r>
          </a:p>
          <a:p>
            <a:pPr lvl="1"/>
            <a:r>
              <a:rPr lang="en-CA" dirty="0" smtClean="0"/>
              <a:t>Second level</a:t>
            </a:r>
          </a:p>
          <a:p>
            <a:pPr lvl="2"/>
            <a:r>
              <a:rPr lang="en-CA" dirty="0" smtClean="0"/>
              <a:t>Third level</a:t>
            </a:r>
          </a:p>
          <a:p>
            <a:pPr lvl="3"/>
            <a:r>
              <a:rPr lang="en-CA" dirty="0" smtClean="0"/>
              <a:t>Fourth level</a:t>
            </a:r>
          </a:p>
          <a:p>
            <a:pPr lvl="4"/>
            <a:r>
              <a:rPr lang="en-CA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90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Click to edit </a:t>
            </a:r>
            <a:br>
              <a:rPr lang="en-CA" dirty="0" smtClean="0"/>
            </a:br>
            <a:r>
              <a:rPr lang="en-CA" dirty="0" smtClean="0"/>
              <a:t>Master title </a:t>
            </a:r>
            <a:r>
              <a:rPr lang="en-CA" dirty="0" smtClean="0"/>
              <a:t>style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758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39</Words>
  <Application>Microsoft Macintosh PowerPoint</Application>
  <PresentationFormat>On-screen Show (16:9)</PresentationFormat>
  <Paragraphs>10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Click to Add a Title Here</vt:lpstr>
      <vt:lpstr>Click to edit Master title style</vt:lpstr>
      <vt:lpstr>Click to edit  Master title style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Amanda Cohen</dc:creator>
  <cp:lastModifiedBy>Amanda Cohen</cp:lastModifiedBy>
  <cp:revision>10</cp:revision>
  <dcterms:created xsi:type="dcterms:W3CDTF">2015-06-05T17:41:17Z</dcterms:created>
  <dcterms:modified xsi:type="dcterms:W3CDTF">2016-12-06T19:46:00Z</dcterms:modified>
</cp:coreProperties>
</file>