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7" r:id="rId1"/>
    <p:sldMasterId id="2147483899" r:id="rId2"/>
    <p:sldMasterId id="2147483905" r:id="rId3"/>
  </p:sldMasterIdLst>
  <p:notesMasterIdLst>
    <p:notesMasterId r:id="rId6"/>
  </p:notesMasterIdLst>
  <p:sldIdLst>
    <p:sldId id="402" r:id="rId4"/>
    <p:sldId id="40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77" autoAdjust="0"/>
    <p:restoredTop sz="94899" autoAdjust="0"/>
  </p:normalViewPr>
  <p:slideViewPr>
    <p:cSldViewPr snapToGrid="0">
      <p:cViewPr varScale="1">
        <p:scale>
          <a:sx n="79" d="100"/>
          <a:sy n="79" d="100"/>
        </p:scale>
        <p:origin x="8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CA0F1E-6A7A-408C-9B73-64CA77DFA15B}" type="datetimeFigureOut">
              <a:rPr kumimoji="1" lang="ja-JP" altLang="en-US" smtClean="0"/>
              <a:t>2019/6/27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2C7B7E-EBD4-4B56-80C7-AFA5C2719C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9142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84739-6B5A-4F8B-B16A-0057429AE121}" type="datetime1">
              <a:rPr kumimoji="1" lang="ja-JP" altLang="en-US" smtClean="0"/>
              <a:t>2019/6/27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/>
              <a:t>CC0-1.0</a:t>
            </a:r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BCAD1-C0A0-4594-A3B7-66B84FE720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0563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24767-C37E-45FC-97CA-CB11AB76749C}" type="datetime1">
              <a:rPr kumimoji="1" lang="ja-JP" altLang="en-US" smtClean="0"/>
              <a:t>2019/6/27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/>
              <a:t>CC0-1.0</a:t>
            </a:r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BCAD1-C0A0-4594-A3B7-66B84FE720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8616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61CA7-7D10-4549-A359-CC229CBEA567}" type="datetime1">
              <a:rPr kumimoji="1" lang="ja-JP" altLang="en-US" smtClean="0"/>
              <a:t>2019/6/27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/>
              <a:t>CC0-1.0</a:t>
            </a:r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BCAD1-C0A0-4594-A3B7-66B84FE720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88150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MiddlePage_1_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タイトル 1"/>
          <p:cNvSpPr>
            <a:spLocks noGrp="1"/>
          </p:cNvSpPr>
          <p:nvPr>
            <p:ph type="title"/>
          </p:nvPr>
        </p:nvSpPr>
        <p:spPr>
          <a:xfrm>
            <a:off x="576000" y="46032"/>
            <a:ext cx="11040000" cy="792183"/>
          </a:xfrm>
          <a:prstGeom prst="rect">
            <a:avLst/>
          </a:prstGeom>
        </p:spPr>
        <p:txBody>
          <a:bodyPr wrap="none" lIns="0" tIns="0" rIns="0" bIns="0" anchor="b"/>
          <a:lstStyle>
            <a:lvl1pPr>
              <a:defRPr baseline="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cxnSp>
        <p:nvCxnSpPr>
          <p:cNvPr id="7" name="直線コネクタ 6"/>
          <p:cNvCxnSpPr/>
          <p:nvPr userDrawn="1"/>
        </p:nvCxnSpPr>
        <p:spPr>
          <a:xfrm>
            <a:off x="359813" y="908931"/>
            <a:ext cx="11514003" cy="0"/>
          </a:xfrm>
          <a:prstGeom prst="line">
            <a:avLst/>
          </a:prstGeom>
          <a:ln w="3175"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3"/>
          <p:cNvSpPr>
            <a:spLocks noChangeArrowheads="1"/>
          </p:cNvSpPr>
          <p:nvPr userDrawn="1"/>
        </p:nvSpPr>
        <p:spPr bwMode="auto">
          <a:xfrm>
            <a:off x="11176000" y="6510952"/>
            <a:ext cx="144387" cy="144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0613">
                    <a:alpha val="600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pPr algn="ctr" defTabSz="884321" eaLnBrk="0" hangingPunct="0">
              <a:defRPr/>
            </a:pPr>
            <a:r>
              <a:rPr lang="en-US" altLang="ja-JP" sz="1200" kern="0" dirty="0">
                <a:solidFill>
                  <a:srgbClr val="FFFFFF"/>
                </a:solidFill>
              </a:rPr>
              <a:t>CONFIDENTIAL</a:t>
            </a:r>
          </a:p>
        </p:txBody>
      </p:sp>
      <p:sp>
        <p:nvSpPr>
          <p:cNvPr id="8" name="スライド番号プレースホルダ 7"/>
          <p:cNvSpPr txBox="1">
            <a:spLocks noGrp="1"/>
          </p:cNvSpPr>
          <p:nvPr userDrawn="1"/>
        </p:nvSpPr>
        <p:spPr bwMode="auto">
          <a:xfrm>
            <a:off x="215891" y="6408000"/>
            <a:ext cx="6476627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D7B6D7-B93D-4A81-9951-1EF138C68E07}" type="slidenum">
              <a:rPr kumimoji="1" lang="en-US" altLang="ja-JP" sz="1733" b="1" kern="0" smtClean="0">
                <a:solidFill>
                  <a:prstClr val="white">
                    <a:lumMod val="50000"/>
                  </a:prstClr>
                </a:solidFill>
                <a:ea typeface="Tahoma" pitchFamily="34" charset="0"/>
                <a:cs typeface="Tahom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r>
              <a:rPr kumimoji="1" lang="en-US" altLang="ja-JP" sz="1733" b="1" kern="0" dirty="0">
                <a:solidFill>
                  <a:prstClr val="white">
                    <a:lumMod val="50000"/>
                  </a:prstClr>
                </a:solidFill>
                <a:ea typeface="Tahoma" pitchFamily="34" charset="0"/>
                <a:cs typeface="Tahoma" pitchFamily="34" charset="0"/>
              </a:rPr>
              <a:t>  </a:t>
            </a:r>
            <a:r>
              <a:rPr kumimoji="1" lang="en-US" altLang="ja-JP" sz="1733" dirty="0">
                <a:solidFill>
                  <a:srgbClr val="7FD13B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▇</a:t>
            </a:r>
            <a:r>
              <a:rPr kumimoji="1" lang="en-US" altLang="ja-JP" sz="1733" dirty="0">
                <a:solidFill>
                  <a:srgbClr val="EA157A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▇</a:t>
            </a:r>
            <a:r>
              <a:rPr kumimoji="1" lang="en-US" altLang="ja-JP" sz="1733" dirty="0">
                <a:solidFill>
                  <a:srgbClr val="D6ECFF">
                    <a:lumMod val="50000"/>
                  </a:srgbClr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▇</a:t>
            </a:r>
            <a:r>
              <a:rPr kumimoji="1" lang="ja-JP" altLang="en-US" sz="1733" dirty="0">
                <a:solidFill>
                  <a:srgbClr val="7FD13B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733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The</a:t>
            </a:r>
            <a:r>
              <a:rPr kumimoji="1" lang="ja-JP" altLang="en-US" sz="1733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733" dirty="0" err="1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OpenChain</a:t>
            </a:r>
            <a:r>
              <a:rPr kumimoji="1" lang="ja-JP" altLang="en-US" sz="1733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733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project</a:t>
            </a:r>
            <a:r>
              <a:rPr kumimoji="1" lang="ja-JP" altLang="en-US" sz="1733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733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Japan</a:t>
            </a:r>
            <a:r>
              <a:rPr kumimoji="1" lang="ja-JP" altLang="en-US" sz="1733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733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work</a:t>
            </a:r>
            <a:r>
              <a:rPr kumimoji="1" lang="ja-JP" altLang="en-US" sz="1733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733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group</a:t>
            </a:r>
            <a:r>
              <a:rPr kumimoji="1" lang="ja-JP" altLang="en-US" sz="1733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733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/</a:t>
            </a:r>
            <a:r>
              <a:rPr kumimoji="1" lang="ja-JP" altLang="en-US" sz="1733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733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CC01.0</a:t>
            </a:r>
            <a:endParaRPr kumimoji="1" lang="ja-JP" altLang="ja-JP" sz="1600" dirty="0">
              <a:solidFill>
                <a:schemeClr val="bg1">
                  <a:lumMod val="65000"/>
                </a:schemeClr>
              </a:solidFill>
              <a:latin typeface="Myriad Pro" pitchFamily="34" charset="0"/>
              <a:ea typeface="Adobe Gothic Std B" pitchFamily="34" charset="-128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40317431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98854" y="1802717"/>
            <a:ext cx="10794377" cy="1440333"/>
          </a:xfrm>
          <a:prstGeom prst="rect">
            <a:avLst/>
          </a:prstGeom>
        </p:spPr>
        <p:txBody>
          <a:bodyPr wrap="none" lIns="26196" tIns="0" rIns="26196" bIns="0" anchor="b" anchorCtr="0">
            <a:noAutofit/>
          </a:bodyPr>
          <a:lstStyle>
            <a:lvl1pPr algn="l">
              <a:defRPr sz="2700" smtClean="0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1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698854" y="3595653"/>
            <a:ext cx="10794377" cy="1080251"/>
          </a:xfrm>
          <a:prstGeom prst="rect">
            <a:avLst/>
          </a:prstGeom>
        </p:spPr>
        <p:txBody>
          <a:bodyPr wrap="none" lIns="26196" tIns="0" rIns="26196" bIns="0"/>
          <a:lstStyle>
            <a:lvl1pPr marL="0" indent="0" algn="l">
              <a:defRPr sz="1800" smtClean="0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マスター サブタイトルの書式設定</a:t>
            </a:r>
            <a:endParaRPr lang="ja-JP" altLang="en-US" dirty="0"/>
          </a:p>
        </p:txBody>
      </p:sp>
      <p:cxnSp>
        <p:nvCxnSpPr>
          <p:cNvPr id="6" name="直線コネクタ 5"/>
          <p:cNvCxnSpPr/>
          <p:nvPr userDrawn="1"/>
        </p:nvCxnSpPr>
        <p:spPr>
          <a:xfrm>
            <a:off x="359813" y="3429795"/>
            <a:ext cx="11514003" cy="0"/>
          </a:xfrm>
          <a:prstGeom prst="line">
            <a:avLst/>
          </a:prstGeom>
          <a:ln w="3175"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スライド番号プレースホルダ 7"/>
          <p:cNvSpPr txBox="1">
            <a:spLocks noGrp="1"/>
          </p:cNvSpPr>
          <p:nvPr userDrawn="1"/>
        </p:nvSpPr>
        <p:spPr bwMode="auto">
          <a:xfrm>
            <a:off x="215891" y="6408000"/>
            <a:ext cx="6476627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D7B6D7-B93D-4A81-9951-1EF138C68E07}" type="slidenum">
              <a:rPr lang="en-US" altLang="ja-JP" sz="1600" b="1" kern="0">
                <a:solidFill>
                  <a:prstClr val="white">
                    <a:lumMod val="50000"/>
                  </a:prstClr>
                </a:solidFill>
                <a:ea typeface="Tahoma" pitchFamily="34" charset="0"/>
                <a:cs typeface="Tahom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r>
              <a:rPr lang="en-US" altLang="ja-JP" sz="1600" b="1" kern="0" dirty="0">
                <a:solidFill>
                  <a:prstClr val="white">
                    <a:lumMod val="50000"/>
                  </a:prstClr>
                </a:solidFill>
                <a:ea typeface="Tahoma" pitchFamily="34" charset="0"/>
                <a:cs typeface="Tahoma" pitchFamily="34" charset="0"/>
              </a:rPr>
              <a:t>  </a:t>
            </a:r>
            <a:r>
              <a:rPr lang="en-US" altLang="ja-JP" sz="1600" dirty="0">
                <a:solidFill>
                  <a:srgbClr val="7FD13B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▇</a:t>
            </a:r>
            <a:r>
              <a:rPr lang="en-US" altLang="ja-JP" sz="1600" dirty="0">
                <a:solidFill>
                  <a:srgbClr val="EA157A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▇</a:t>
            </a:r>
            <a:r>
              <a:rPr lang="en-US" altLang="ja-JP" sz="1600" dirty="0">
                <a:solidFill>
                  <a:srgbClr val="D6ECFF">
                    <a:lumMod val="50000"/>
                  </a:srgbClr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▇</a:t>
            </a:r>
            <a:r>
              <a:rPr lang="ja-JP" altLang="en-US" sz="1600" dirty="0">
                <a:solidFill>
                  <a:srgbClr val="7FD13B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The</a:t>
            </a:r>
            <a:r>
              <a:rPr kumimoji="1" lang="ja-JP" altLang="en-US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600" dirty="0" err="1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OpenChain</a:t>
            </a:r>
            <a:r>
              <a:rPr kumimoji="1" lang="ja-JP" altLang="en-US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project</a:t>
            </a:r>
            <a:r>
              <a:rPr kumimoji="1" lang="ja-JP" altLang="en-US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Japan</a:t>
            </a:r>
            <a:r>
              <a:rPr kumimoji="1" lang="ja-JP" altLang="en-US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work</a:t>
            </a:r>
            <a:r>
              <a:rPr kumimoji="1" lang="ja-JP" altLang="en-US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group</a:t>
            </a:r>
            <a:r>
              <a:rPr kumimoji="1" lang="ja-JP" altLang="en-US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/</a:t>
            </a:r>
            <a:r>
              <a:rPr kumimoji="1" lang="ja-JP" altLang="en-US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CC01.0</a:t>
            </a:r>
            <a:endParaRPr lang="ja-JP" altLang="ja-JP" sz="1600" dirty="0">
              <a:solidFill>
                <a:prstClr val="white">
                  <a:lumMod val="65000"/>
                </a:prstClr>
              </a:solidFill>
              <a:latin typeface="Myriad Pro" pitchFamily="34" charset="0"/>
              <a:ea typeface="Adobe Gothic Std B" pitchFamily="34" charset="-128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5216590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MiddlePage_1_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タイトル 1"/>
          <p:cNvSpPr>
            <a:spLocks noGrp="1"/>
          </p:cNvSpPr>
          <p:nvPr>
            <p:ph type="title"/>
          </p:nvPr>
        </p:nvSpPr>
        <p:spPr>
          <a:xfrm>
            <a:off x="576000" y="46032"/>
            <a:ext cx="11040000" cy="792183"/>
          </a:xfrm>
          <a:prstGeom prst="rect">
            <a:avLst/>
          </a:prstGeom>
        </p:spPr>
        <p:txBody>
          <a:bodyPr wrap="none" lIns="0" tIns="0" rIns="0" bIns="0" anchor="b"/>
          <a:lstStyle>
            <a:lvl1pPr>
              <a:defRPr baseline="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4" name="コンテンツ プレースホルダー 4"/>
          <p:cNvSpPr>
            <a:spLocks noGrp="1"/>
          </p:cNvSpPr>
          <p:nvPr>
            <p:ph sz="quarter" idx="10"/>
          </p:nvPr>
        </p:nvSpPr>
        <p:spPr>
          <a:xfrm>
            <a:off x="576000" y="1056491"/>
            <a:ext cx="11040000" cy="5114521"/>
          </a:xfrm>
          <a:prstGeom prst="rect">
            <a:avLst/>
          </a:prstGeom>
        </p:spPr>
        <p:txBody>
          <a:bodyPr lIns="66191" tIns="33182" rIns="66191" bIns="33182"/>
          <a:lstStyle>
            <a:lvl1pPr marL="128965" indent="-128965">
              <a:spcBef>
                <a:spcPts val="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</a:defRPr>
            </a:lvl1pPr>
            <a:lvl2pPr marL="326988" indent="-133565">
              <a:spcBef>
                <a:spcPts val="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</a:defRPr>
            </a:lvl2pPr>
            <a:lvl3pPr marL="517013" indent="-124407">
              <a:spcBef>
                <a:spcPts val="0"/>
              </a:spcBef>
              <a:buFont typeface="Arial" pitchFamily="34" charset="0"/>
              <a:buChar char="•"/>
              <a:defRPr sz="1600">
                <a:solidFill>
                  <a:schemeClr val="tx1"/>
                </a:solidFill>
              </a:defRPr>
            </a:lvl3pPr>
            <a:lvl4pPr marL="715071" indent="-128965">
              <a:spcBef>
                <a:spcPts val="0"/>
              </a:spcBef>
              <a:buFont typeface="Arial" pitchFamily="34" charset="0"/>
              <a:buChar char="•"/>
              <a:defRPr sz="1400">
                <a:solidFill>
                  <a:schemeClr val="tx1"/>
                </a:solidFill>
              </a:defRPr>
            </a:lvl4pPr>
            <a:lvl5pPr marL="913128" indent="-133565">
              <a:spcBef>
                <a:spcPts val="0"/>
              </a:spcBef>
              <a:buFont typeface="Arial" pitchFamily="34" charset="0"/>
              <a:buChar char="•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cxnSp>
        <p:nvCxnSpPr>
          <p:cNvPr id="7" name="直線コネクタ 6"/>
          <p:cNvCxnSpPr/>
          <p:nvPr userDrawn="1"/>
        </p:nvCxnSpPr>
        <p:spPr>
          <a:xfrm>
            <a:off x="359813" y="908931"/>
            <a:ext cx="11514003" cy="0"/>
          </a:xfrm>
          <a:prstGeom prst="line">
            <a:avLst/>
          </a:prstGeom>
          <a:ln w="3175"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スライド番号プレースホルダ 7"/>
          <p:cNvSpPr txBox="1">
            <a:spLocks noGrp="1"/>
          </p:cNvSpPr>
          <p:nvPr userDrawn="1"/>
        </p:nvSpPr>
        <p:spPr bwMode="auto">
          <a:xfrm>
            <a:off x="215891" y="6408000"/>
            <a:ext cx="6476627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D7B6D7-B93D-4A81-9951-1EF138C68E07}" type="slidenum">
              <a:rPr lang="en-US" altLang="ja-JP" sz="1600" b="1" kern="0">
                <a:solidFill>
                  <a:prstClr val="white">
                    <a:lumMod val="50000"/>
                  </a:prstClr>
                </a:solidFill>
                <a:ea typeface="Tahoma" pitchFamily="34" charset="0"/>
                <a:cs typeface="Tahom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r>
              <a:rPr lang="en-US" altLang="ja-JP" sz="1600" b="1" kern="0" dirty="0">
                <a:solidFill>
                  <a:prstClr val="white">
                    <a:lumMod val="50000"/>
                  </a:prstClr>
                </a:solidFill>
                <a:ea typeface="Tahoma" pitchFamily="34" charset="0"/>
                <a:cs typeface="Tahoma" pitchFamily="34" charset="0"/>
              </a:rPr>
              <a:t>  </a:t>
            </a:r>
            <a:r>
              <a:rPr lang="en-US" altLang="ja-JP" sz="1600" dirty="0">
                <a:solidFill>
                  <a:srgbClr val="7FD13B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▇</a:t>
            </a:r>
            <a:r>
              <a:rPr lang="en-US" altLang="ja-JP" sz="1600" dirty="0">
                <a:solidFill>
                  <a:srgbClr val="EA157A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▇</a:t>
            </a:r>
            <a:r>
              <a:rPr lang="en-US" altLang="ja-JP" sz="1600" dirty="0">
                <a:solidFill>
                  <a:srgbClr val="D6ECFF">
                    <a:lumMod val="50000"/>
                  </a:srgbClr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▇</a:t>
            </a:r>
            <a:r>
              <a:rPr lang="ja-JP" altLang="en-US" sz="1600" dirty="0">
                <a:solidFill>
                  <a:srgbClr val="7FD13B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The</a:t>
            </a:r>
            <a:r>
              <a:rPr kumimoji="1" lang="ja-JP" altLang="en-US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600" dirty="0" err="1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OpenChain</a:t>
            </a:r>
            <a:r>
              <a:rPr kumimoji="1" lang="ja-JP" altLang="en-US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project</a:t>
            </a:r>
            <a:r>
              <a:rPr kumimoji="1" lang="ja-JP" altLang="en-US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Japan</a:t>
            </a:r>
            <a:r>
              <a:rPr kumimoji="1" lang="ja-JP" altLang="en-US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work</a:t>
            </a:r>
            <a:r>
              <a:rPr kumimoji="1" lang="ja-JP" altLang="en-US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group</a:t>
            </a:r>
            <a:r>
              <a:rPr kumimoji="1" lang="ja-JP" altLang="en-US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/</a:t>
            </a:r>
            <a:r>
              <a:rPr kumimoji="1" lang="ja-JP" altLang="en-US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CC01.0</a:t>
            </a:r>
            <a:r>
              <a:rPr lang="ja-JP" altLang="en-US" sz="1600" dirty="0">
                <a:solidFill>
                  <a:srgbClr val="7FD13B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endParaRPr lang="ja-JP" altLang="ja-JP" sz="1600" dirty="0">
              <a:solidFill>
                <a:prstClr val="white">
                  <a:lumMod val="65000"/>
                </a:prstClr>
              </a:solidFill>
              <a:latin typeface="Myriad Pro" pitchFamily="34" charset="0"/>
              <a:ea typeface="Adobe Gothic Std B" pitchFamily="34" charset="-128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9171449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MiddlePage_1_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タイトル 1"/>
          <p:cNvSpPr>
            <a:spLocks noGrp="1"/>
          </p:cNvSpPr>
          <p:nvPr>
            <p:ph type="title"/>
          </p:nvPr>
        </p:nvSpPr>
        <p:spPr>
          <a:xfrm>
            <a:off x="576000" y="46032"/>
            <a:ext cx="11040000" cy="792183"/>
          </a:xfrm>
          <a:prstGeom prst="rect">
            <a:avLst/>
          </a:prstGeom>
        </p:spPr>
        <p:txBody>
          <a:bodyPr wrap="none" lIns="0" tIns="0" rIns="0" bIns="0" anchor="b"/>
          <a:lstStyle>
            <a:lvl1pPr>
              <a:defRPr baseline="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cxnSp>
        <p:nvCxnSpPr>
          <p:cNvPr id="7" name="直線コネクタ 6"/>
          <p:cNvCxnSpPr/>
          <p:nvPr userDrawn="1"/>
        </p:nvCxnSpPr>
        <p:spPr>
          <a:xfrm>
            <a:off x="359813" y="908931"/>
            <a:ext cx="11514003" cy="0"/>
          </a:xfrm>
          <a:prstGeom prst="line">
            <a:avLst/>
          </a:prstGeom>
          <a:ln w="3175"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スライド番号プレースホルダ 7"/>
          <p:cNvSpPr txBox="1">
            <a:spLocks noGrp="1"/>
          </p:cNvSpPr>
          <p:nvPr userDrawn="1"/>
        </p:nvSpPr>
        <p:spPr bwMode="auto">
          <a:xfrm>
            <a:off x="215891" y="6408000"/>
            <a:ext cx="6476627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D7B6D7-B93D-4A81-9951-1EF138C68E07}" type="slidenum">
              <a:rPr lang="en-US" altLang="ja-JP" sz="1600" b="1" kern="0">
                <a:solidFill>
                  <a:prstClr val="white">
                    <a:lumMod val="50000"/>
                  </a:prstClr>
                </a:solidFill>
                <a:ea typeface="Tahoma" pitchFamily="34" charset="0"/>
                <a:cs typeface="Tahom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r>
              <a:rPr lang="en-US" altLang="ja-JP" sz="1600" b="1" kern="0" dirty="0">
                <a:solidFill>
                  <a:prstClr val="white">
                    <a:lumMod val="50000"/>
                  </a:prstClr>
                </a:solidFill>
                <a:ea typeface="Tahoma" pitchFamily="34" charset="0"/>
                <a:cs typeface="Tahoma" pitchFamily="34" charset="0"/>
              </a:rPr>
              <a:t>  </a:t>
            </a:r>
            <a:r>
              <a:rPr lang="en-US" altLang="ja-JP" sz="1600" dirty="0">
                <a:solidFill>
                  <a:srgbClr val="7FD13B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▇</a:t>
            </a:r>
            <a:r>
              <a:rPr lang="en-US" altLang="ja-JP" sz="1600" dirty="0">
                <a:solidFill>
                  <a:srgbClr val="EA157A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▇</a:t>
            </a:r>
            <a:r>
              <a:rPr lang="en-US" altLang="ja-JP" sz="1600" dirty="0">
                <a:solidFill>
                  <a:srgbClr val="D6ECFF">
                    <a:lumMod val="50000"/>
                  </a:srgbClr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▇</a:t>
            </a:r>
            <a:r>
              <a:rPr lang="ja-JP" altLang="en-US" sz="1600" dirty="0">
                <a:solidFill>
                  <a:srgbClr val="7FD13B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The</a:t>
            </a:r>
            <a:r>
              <a:rPr kumimoji="1" lang="ja-JP" altLang="en-US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600" dirty="0" err="1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OpenChain</a:t>
            </a:r>
            <a:r>
              <a:rPr kumimoji="1" lang="ja-JP" altLang="en-US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project</a:t>
            </a:r>
            <a:r>
              <a:rPr kumimoji="1" lang="ja-JP" altLang="en-US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Japan</a:t>
            </a:r>
            <a:r>
              <a:rPr kumimoji="1" lang="ja-JP" altLang="en-US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work</a:t>
            </a:r>
            <a:r>
              <a:rPr kumimoji="1" lang="ja-JP" altLang="en-US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group</a:t>
            </a:r>
            <a:r>
              <a:rPr kumimoji="1" lang="ja-JP" altLang="en-US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/</a:t>
            </a:r>
            <a:r>
              <a:rPr kumimoji="1" lang="ja-JP" altLang="en-US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CC01.0</a:t>
            </a:r>
            <a:r>
              <a:rPr lang="ja-JP" altLang="en-US" sz="1600" dirty="0">
                <a:solidFill>
                  <a:srgbClr val="7FD13B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endParaRPr lang="ja-JP" altLang="ja-JP" sz="1600" dirty="0">
              <a:solidFill>
                <a:prstClr val="white">
                  <a:lumMod val="65000"/>
                </a:prstClr>
              </a:solidFill>
              <a:latin typeface="Myriad Pro" pitchFamily="34" charset="0"/>
              <a:ea typeface="Adobe Gothic Std B" pitchFamily="34" charset="-128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8354716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163902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98855" y="1802718"/>
            <a:ext cx="10794377" cy="1440333"/>
          </a:xfrm>
          <a:prstGeom prst="rect">
            <a:avLst/>
          </a:prstGeom>
        </p:spPr>
        <p:txBody>
          <a:bodyPr wrap="none" lIns="26196" tIns="0" rIns="26196" bIns="0" anchor="b" anchorCtr="0">
            <a:noAutofit/>
          </a:bodyPr>
          <a:lstStyle>
            <a:lvl1pPr algn="l">
              <a:defRPr sz="2925" smtClean="0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1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698855" y="3595653"/>
            <a:ext cx="10794377" cy="1080251"/>
          </a:xfrm>
          <a:prstGeom prst="rect">
            <a:avLst/>
          </a:prstGeom>
        </p:spPr>
        <p:txBody>
          <a:bodyPr wrap="none" lIns="26196" tIns="0" rIns="26196" bIns="0"/>
          <a:lstStyle>
            <a:lvl1pPr marL="0" indent="0" algn="l">
              <a:defRPr sz="1950" smtClean="0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マスター サブタイトルの書式設定</a:t>
            </a:r>
            <a:endParaRPr lang="ja-JP" altLang="en-US" dirty="0"/>
          </a:p>
        </p:txBody>
      </p:sp>
      <p:cxnSp>
        <p:nvCxnSpPr>
          <p:cNvPr id="6" name="直線コネクタ 5"/>
          <p:cNvCxnSpPr/>
          <p:nvPr userDrawn="1"/>
        </p:nvCxnSpPr>
        <p:spPr>
          <a:xfrm>
            <a:off x="359815" y="3429795"/>
            <a:ext cx="11514002" cy="0"/>
          </a:xfrm>
          <a:prstGeom prst="line">
            <a:avLst/>
          </a:prstGeom>
          <a:ln w="3175"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13"/>
          <p:cNvSpPr>
            <a:spLocks noChangeArrowheads="1"/>
          </p:cNvSpPr>
          <p:nvPr userDrawn="1"/>
        </p:nvSpPr>
        <p:spPr bwMode="auto">
          <a:xfrm>
            <a:off x="11176001" y="6510954"/>
            <a:ext cx="144386" cy="144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0613">
                    <a:alpha val="600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pPr algn="ctr" defTabSz="718511" eaLnBrk="0" hangingPunct="0">
              <a:defRPr/>
            </a:pPr>
            <a:r>
              <a:rPr lang="en-US" altLang="ja-JP" sz="975" kern="0" dirty="0">
                <a:solidFill>
                  <a:srgbClr val="FFFFFF"/>
                </a:solidFill>
              </a:rPr>
              <a:t>CONFIDENTIAL</a:t>
            </a:r>
          </a:p>
        </p:txBody>
      </p:sp>
      <p:sp>
        <p:nvSpPr>
          <p:cNvPr id="16" name="スライド番号プレースホルダ 7"/>
          <p:cNvSpPr txBox="1">
            <a:spLocks noGrp="1"/>
          </p:cNvSpPr>
          <p:nvPr userDrawn="1"/>
        </p:nvSpPr>
        <p:spPr bwMode="auto">
          <a:xfrm>
            <a:off x="215893" y="6408000"/>
            <a:ext cx="6476626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D7B6D7-B93D-4A81-9951-1EF138C68E07}" type="slidenum">
              <a:rPr kumimoji="1" lang="en-US" altLang="ja-JP" sz="1408" b="1" kern="0" smtClean="0">
                <a:solidFill>
                  <a:prstClr val="white">
                    <a:lumMod val="50000"/>
                  </a:prstClr>
                </a:solidFill>
                <a:ea typeface="Tahoma" pitchFamily="34" charset="0"/>
                <a:cs typeface="Tahom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r>
              <a:rPr kumimoji="1" lang="en-US" altLang="ja-JP" sz="1408" b="1" kern="0" dirty="0">
                <a:solidFill>
                  <a:prstClr val="white">
                    <a:lumMod val="50000"/>
                  </a:prstClr>
                </a:solidFill>
                <a:ea typeface="Tahoma" pitchFamily="34" charset="0"/>
                <a:cs typeface="Tahoma" pitchFamily="34" charset="0"/>
              </a:rPr>
              <a:t>  </a:t>
            </a:r>
            <a:r>
              <a:rPr kumimoji="1" lang="en-US" altLang="ja-JP" sz="1408" dirty="0">
                <a:solidFill>
                  <a:srgbClr val="7FD13B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▇</a:t>
            </a:r>
            <a:r>
              <a:rPr kumimoji="1" lang="en-US" altLang="ja-JP" sz="1408" dirty="0">
                <a:solidFill>
                  <a:srgbClr val="EA157A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▇</a:t>
            </a:r>
            <a:r>
              <a:rPr kumimoji="1" lang="en-US" altLang="ja-JP" sz="1408" dirty="0">
                <a:solidFill>
                  <a:srgbClr val="D6ECFF">
                    <a:lumMod val="50000"/>
                  </a:srgbClr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▇</a:t>
            </a:r>
            <a:r>
              <a:rPr kumimoji="1" lang="ja-JP" altLang="en-US" sz="1408" dirty="0">
                <a:solidFill>
                  <a:srgbClr val="7FD13B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408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The</a:t>
            </a:r>
            <a:r>
              <a:rPr kumimoji="1" lang="ja-JP" altLang="en-US" sz="1408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408" dirty="0" err="1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OpenChain</a:t>
            </a:r>
            <a:r>
              <a:rPr kumimoji="1" lang="ja-JP" altLang="en-US" sz="1408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408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project</a:t>
            </a:r>
            <a:r>
              <a:rPr kumimoji="1" lang="ja-JP" altLang="en-US" sz="1408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408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Japan</a:t>
            </a:r>
            <a:r>
              <a:rPr kumimoji="1" lang="ja-JP" altLang="en-US" sz="1408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408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work</a:t>
            </a:r>
            <a:r>
              <a:rPr kumimoji="1" lang="ja-JP" altLang="en-US" sz="1408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408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group</a:t>
            </a:r>
            <a:r>
              <a:rPr kumimoji="1" lang="ja-JP" altLang="en-US" sz="1408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3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/</a:t>
            </a:r>
            <a:r>
              <a:rPr kumimoji="1" lang="ja-JP" altLang="en-US" sz="13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3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CC0-1.0</a:t>
            </a:r>
            <a:endParaRPr kumimoji="1" lang="ja-JP" altLang="ja-JP" sz="1300" dirty="0">
              <a:solidFill>
                <a:schemeClr val="bg1">
                  <a:lumMod val="65000"/>
                </a:schemeClr>
              </a:solidFill>
              <a:latin typeface="Myriad Pro" pitchFamily="34" charset="0"/>
              <a:ea typeface="Adobe Gothic Std B" pitchFamily="34" charset="-128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086213498"/>
      </p:ext>
    </p:extLst>
  </p:cSld>
  <p:clrMapOvr>
    <a:masterClrMapping/>
  </p:clrMapOvr>
  <p:hf hdr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MiddlePage_1_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タイトル 1"/>
          <p:cNvSpPr>
            <a:spLocks noGrp="1"/>
          </p:cNvSpPr>
          <p:nvPr>
            <p:ph type="title"/>
          </p:nvPr>
        </p:nvSpPr>
        <p:spPr>
          <a:xfrm>
            <a:off x="576000" y="46032"/>
            <a:ext cx="11040000" cy="792183"/>
          </a:xfrm>
          <a:prstGeom prst="rect">
            <a:avLst/>
          </a:prstGeom>
        </p:spPr>
        <p:txBody>
          <a:bodyPr wrap="none" lIns="0" tIns="0" rIns="0" bIns="0" anchor="b"/>
          <a:lstStyle>
            <a:lvl1pPr>
              <a:defRPr baseline="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4" name="コンテンツ プレースホルダー 4"/>
          <p:cNvSpPr>
            <a:spLocks noGrp="1"/>
          </p:cNvSpPr>
          <p:nvPr>
            <p:ph sz="quarter" idx="10"/>
          </p:nvPr>
        </p:nvSpPr>
        <p:spPr>
          <a:xfrm>
            <a:off x="576000" y="1056492"/>
            <a:ext cx="11040000" cy="5114521"/>
          </a:xfrm>
          <a:prstGeom prst="rect">
            <a:avLst/>
          </a:prstGeom>
        </p:spPr>
        <p:txBody>
          <a:bodyPr lIns="66191" tIns="33182" rIns="66191" bIns="33182"/>
          <a:lstStyle>
            <a:lvl1pPr marL="139709" indent="-139709">
              <a:spcBef>
                <a:spcPts val="0"/>
              </a:spcBef>
              <a:buFont typeface="Arial" pitchFamily="34" charset="0"/>
              <a:buChar char="•"/>
              <a:defRPr sz="2600">
                <a:solidFill>
                  <a:schemeClr val="tx1"/>
                </a:solidFill>
              </a:defRPr>
            </a:lvl1pPr>
            <a:lvl2pPr marL="354228" indent="-144692">
              <a:spcBef>
                <a:spcPts val="0"/>
              </a:spcBef>
              <a:buFont typeface="Arial" pitchFamily="34" charset="0"/>
              <a:buChar char="•"/>
              <a:defRPr sz="2167">
                <a:solidFill>
                  <a:schemeClr val="tx1"/>
                </a:solidFill>
              </a:defRPr>
            </a:lvl2pPr>
            <a:lvl3pPr marL="560083" indent="-134771">
              <a:spcBef>
                <a:spcPts val="0"/>
              </a:spcBef>
              <a:buFont typeface="Arial" pitchFamily="34" charset="0"/>
              <a:buChar char="•"/>
              <a:defRPr sz="1733">
                <a:solidFill>
                  <a:schemeClr val="tx1"/>
                </a:solidFill>
              </a:defRPr>
            </a:lvl3pPr>
            <a:lvl4pPr marL="774641" indent="-139709">
              <a:spcBef>
                <a:spcPts val="0"/>
              </a:spcBef>
              <a:buFont typeface="Arial" pitchFamily="34" charset="0"/>
              <a:buChar char="•"/>
              <a:defRPr sz="1517">
                <a:solidFill>
                  <a:schemeClr val="tx1"/>
                </a:solidFill>
              </a:defRPr>
            </a:lvl4pPr>
            <a:lvl5pPr marL="989198" indent="-144692">
              <a:spcBef>
                <a:spcPts val="0"/>
              </a:spcBef>
              <a:buFont typeface="Arial" pitchFamily="34" charset="0"/>
              <a:buChar char="•"/>
              <a:defRPr sz="1517">
                <a:solidFill>
                  <a:schemeClr val="tx1"/>
                </a:solidFill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cxnSp>
        <p:nvCxnSpPr>
          <p:cNvPr id="7" name="直線コネクタ 6"/>
          <p:cNvCxnSpPr/>
          <p:nvPr userDrawn="1"/>
        </p:nvCxnSpPr>
        <p:spPr>
          <a:xfrm>
            <a:off x="359815" y="908931"/>
            <a:ext cx="11514002" cy="0"/>
          </a:xfrm>
          <a:prstGeom prst="line">
            <a:avLst/>
          </a:prstGeom>
          <a:ln w="3175"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スライド番号プレースホルダ 7"/>
          <p:cNvSpPr txBox="1">
            <a:spLocks noGrp="1"/>
          </p:cNvSpPr>
          <p:nvPr userDrawn="1"/>
        </p:nvSpPr>
        <p:spPr bwMode="auto">
          <a:xfrm>
            <a:off x="215893" y="6408000"/>
            <a:ext cx="6476626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D7B6D7-B93D-4A81-9951-1EF138C68E07}" type="slidenum">
              <a:rPr kumimoji="1" lang="en-US" altLang="ja-JP" sz="1408" b="1" kern="0" smtClean="0">
                <a:solidFill>
                  <a:prstClr val="white">
                    <a:lumMod val="50000"/>
                  </a:prstClr>
                </a:solidFill>
                <a:ea typeface="Tahoma" pitchFamily="34" charset="0"/>
                <a:cs typeface="Tahom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r>
              <a:rPr kumimoji="1" lang="en-US" altLang="ja-JP" sz="1408" b="1" kern="0" dirty="0">
                <a:solidFill>
                  <a:prstClr val="white">
                    <a:lumMod val="50000"/>
                  </a:prstClr>
                </a:solidFill>
                <a:ea typeface="Tahoma" pitchFamily="34" charset="0"/>
                <a:cs typeface="Tahoma" pitchFamily="34" charset="0"/>
              </a:rPr>
              <a:t>  </a:t>
            </a:r>
            <a:r>
              <a:rPr kumimoji="1" lang="en-US" altLang="ja-JP" sz="1408" dirty="0">
                <a:solidFill>
                  <a:srgbClr val="7FD13B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▇</a:t>
            </a:r>
            <a:r>
              <a:rPr kumimoji="1" lang="en-US" altLang="ja-JP" sz="1408" dirty="0">
                <a:solidFill>
                  <a:srgbClr val="EA157A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▇</a:t>
            </a:r>
            <a:r>
              <a:rPr kumimoji="1" lang="en-US" altLang="ja-JP" sz="1408" dirty="0">
                <a:solidFill>
                  <a:srgbClr val="D6ECFF">
                    <a:lumMod val="50000"/>
                  </a:srgbClr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▇</a:t>
            </a:r>
            <a:r>
              <a:rPr kumimoji="1" lang="ja-JP" altLang="en-US" sz="1408" dirty="0">
                <a:solidFill>
                  <a:srgbClr val="7FD13B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408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The</a:t>
            </a:r>
            <a:r>
              <a:rPr kumimoji="1" lang="ja-JP" altLang="en-US" sz="1408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408" dirty="0" err="1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OpenChain</a:t>
            </a:r>
            <a:r>
              <a:rPr kumimoji="1" lang="ja-JP" altLang="en-US" sz="1408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408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project</a:t>
            </a:r>
            <a:r>
              <a:rPr kumimoji="1" lang="ja-JP" altLang="en-US" sz="1408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408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Japan</a:t>
            </a:r>
            <a:r>
              <a:rPr kumimoji="1" lang="ja-JP" altLang="en-US" sz="1408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408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work</a:t>
            </a:r>
            <a:r>
              <a:rPr kumimoji="1" lang="ja-JP" altLang="en-US" sz="1408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408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group</a:t>
            </a:r>
            <a:r>
              <a:rPr kumimoji="1" lang="ja-JP" altLang="en-US" sz="1408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3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/</a:t>
            </a:r>
            <a:r>
              <a:rPr kumimoji="1" lang="ja-JP" altLang="en-US" sz="13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3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CC0-1.0</a:t>
            </a:r>
            <a:endParaRPr kumimoji="1" lang="ja-JP" altLang="ja-JP" sz="1300" dirty="0">
              <a:solidFill>
                <a:schemeClr val="bg1">
                  <a:lumMod val="65000"/>
                </a:schemeClr>
              </a:solidFill>
              <a:latin typeface="Myriad Pro" pitchFamily="34" charset="0"/>
              <a:ea typeface="Adobe Gothic Std B" pitchFamily="34" charset="-128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40395237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MiddlePage_1_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タイトル 1"/>
          <p:cNvSpPr>
            <a:spLocks noGrp="1"/>
          </p:cNvSpPr>
          <p:nvPr>
            <p:ph type="title"/>
          </p:nvPr>
        </p:nvSpPr>
        <p:spPr>
          <a:xfrm>
            <a:off x="576000" y="46032"/>
            <a:ext cx="11040000" cy="792183"/>
          </a:xfrm>
          <a:prstGeom prst="rect">
            <a:avLst/>
          </a:prstGeom>
        </p:spPr>
        <p:txBody>
          <a:bodyPr wrap="none" lIns="0" tIns="0" rIns="0" bIns="0" anchor="b"/>
          <a:lstStyle>
            <a:lvl1pPr>
              <a:defRPr baseline="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cxnSp>
        <p:nvCxnSpPr>
          <p:cNvPr id="7" name="直線コネクタ 6"/>
          <p:cNvCxnSpPr/>
          <p:nvPr userDrawn="1"/>
        </p:nvCxnSpPr>
        <p:spPr>
          <a:xfrm>
            <a:off x="359815" y="908931"/>
            <a:ext cx="11514002" cy="0"/>
          </a:xfrm>
          <a:prstGeom prst="line">
            <a:avLst/>
          </a:prstGeom>
          <a:ln w="3175"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3"/>
          <p:cNvSpPr>
            <a:spLocks noChangeArrowheads="1"/>
          </p:cNvSpPr>
          <p:nvPr userDrawn="1"/>
        </p:nvSpPr>
        <p:spPr bwMode="auto">
          <a:xfrm>
            <a:off x="11176001" y="6510954"/>
            <a:ext cx="144386" cy="144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0613">
                    <a:alpha val="600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pPr algn="ctr" defTabSz="718511" eaLnBrk="0" hangingPunct="0">
              <a:defRPr/>
            </a:pPr>
            <a:r>
              <a:rPr lang="en-US" altLang="ja-JP" sz="975" kern="0" dirty="0">
                <a:solidFill>
                  <a:srgbClr val="FFFFFF"/>
                </a:solidFill>
              </a:rPr>
              <a:t>CONFIDENTIAL</a:t>
            </a:r>
          </a:p>
        </p:txBody>
      </p:sp>
      <p:sp>
        <p:nvSpPr>
          <p:cNvPr id="8" name="スライド番号プレースホルダ 7"/>
          <p:cNvSpPr txBox="1">
            <a:spLocks noGrp="1"/>
          </p:cNvSpPr>
          <p:nvPr userDrawn="1"/>
        </p:nvSpPr>
        <p:spPr bwMode="auto">
          <a:xfrm>
            <a:off x="215893" y="6408000"/>
            <a:ext cx="6476626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D7B6D7-B93D-4A81-9951-1EF138C68E07}" type="slidenum">
              <a:rPr kumimoji="1" lang="en-US" altLang="ja-JP" sz="1408" b="1" kern="0" smtClean="0">
                <a:solidFill>
                  <a:prstClr val="white">
                    <a:lumMod val="50000"/>
                  </a:prstClr>
                </a:solidFill>
                <a:ea typeface="Tahoma" pitchFamily="34" charset="0"/>
                <a:cs typeface="Tahom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r>
              <a:rPr kumimoji="1" lang="en-US" altLang="ja-JP" sz="1408" b="1" kern="0" dirty="0">
                <a:solidFill>
                  <a:prstClr val="white">
                    <a:lumMod val="50000"/>
                  </a:prstClr>
                </a:solidFill>
                <a:ea typeface="Tahoma" pitchFamily="34" charset="0"/>
                <a:cs typeface="Tahoma" pitchFamily="34" charset="0"/>
              </a:rPr>
              <a:t>  </a:t>
            </a:r>
            <a:r>
              <a:rPr kumimoji="1" lang="en-US" altLang="ja-JP" sz="1408" dirty="0">
                <a:solidFill>
                  <a:srgbClr val="7FD13B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▇</a:t>
            </a:r>
            <a:r>
              <a:rPr kumimoji="1" lang="en-US" altLang="ja-JP" sz="1408" dirty="0">
                <a:solidFill>
                  <a:srgbClr val="EA157A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▇</a:t>
            </a:r>
            <a:r>
              <a:rPr kumimoji="1" lang="en-US" altLang="ja-JP" sz="1408" dirty="0">
                <a:solidFill>
                  <a:srgbClr val="D6ECFF">
                    <a:lumMod val="50000"/>
                  </a:srgbClr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▇</a:t>
            </a:r>
            <a:r>
              <a:rPr kumimoji="1" lang="ja-JP" altLang="en-US" sz="1408" dirty="0">
                <a:solidFill>
                  <a:srgbClr val="7FD13B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408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The</a:t>
            </a:r>
            <a:r>
              <a:rPr kumimoji="1" lang="ja-JP" altLang="en-US" sz="1408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408" dirty="0" err="1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OpenChain</a:t>
            </a:r>
            <a:r>
              <a:rPr kumimoji="1" lang="ja-JP" altLang="en-US" sz="1408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408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project</a:t>
            </a:r>
            <a:r>
              <a:rPr kumimoji="1" lang="ja-JP" altLang="en-US" sz="1408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408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Japan</a:t>
            </a:r>
            <a:r>
              <a:rPr kumimoji="1" lang="ja-JP" altLang="en-US" sz="1408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408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work</a:t>
            </a:r>
            <a:r>
              <a:rPr kumimoji="1" lang="ja-JP" altLang="en-US" sz="1408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408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group</a:t>
            </a:r>
            <a:r>
              <a:rPr kumimoji="1" lang="ja-JP" altLang="en-US" sz="1408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3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/</a:t>
            </a:r>
            <a:r>
              <a:rPr kumimoji="1" lang="ja-JP" altLang="en-US" sz="13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3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CC0-1.0</a:t>
            </a:r>
            <a:endParaRPr kumimoji="1" lang="ja-JP" altLang="ja-JP" sz="1300" dirty="0">
              <a:solidFill>
                <a:schemeClr val="bg1">
                  <a:lumMod val="65000"/>
                </a:schemeClr>
              </a:solidFill>
              <a:latin typeface="Myriad Pro" pitchFamily="34" charset="0"/>
              <a:ea typeface="Adobe Gothic Std B" pitchFamily="34" charset="-128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4203221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D0EEA-4AC9-487F-BF7E-E7ADE265C8B1}" type="datetime1">
              <a:rPr kumimoji="1" lang="ja-JP" altLang="en-US" smtClean="0"/>
              <a:t>2019/6/27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/>
              <a:t>CC0-1.0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BCAD1-C0A0-4594-A3B7-66B84FE720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12049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20036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4406900"/>
            <a:ext cx="10515600" cy="1362075"/>
          </a:xfrm>
        </p:spPr>
        <p:txBody>
          <a:bodyPr anchor="t"/>
          <a:lstStyle>
            <a:lvl1pPr>
              <a:defRPr sz="4000" b="1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2906713"/>
            <a:ext cx="105156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472B9-0DC0-43A3-A586-259C5CCCC7B7}" type="datetime1">
              <a:rPr kumimoji="1" lang="ja-JP" altLang="en-US" smtClean="0"/>
              <a:t>2019/6/27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/>
              <a:t>CC0-1.0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BCAD1-C0A0-4594-A3B7-66B84FE720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5535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0863"/>
            <a:ext cx="5181600" cy="43513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0863"/>
            <a:ext cx="5181600" cy="43513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8AD0A-FF56-440C-8866-2DBB85638F26}" type="datetime1">
              <a:rPr kumimoji="1" lang="ja-JP" altLang="en-US" smtClean="0"/>
              <a:t>2019/6/27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CC0-1.0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BCAD1-C0A0-4594-A3B7-66B84FE720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4161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274638"/>
            <a:ext cx="10515600" cy="11430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1535113"/>
            <a:ext cx="51562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1850" y="2174875"/>
            <a:ext cx="5156200" cy="399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9663" y="1535113"/>
            <a:ext cx="515778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9663" y="2174875"/>
            <a:ext cx="5157787" cy="399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F01A6-9B05-4412-9B66-4612911364EA}" type="datetime1">
              <a:rPr kumimoji="1" lang="ja-JP" altLang="en-US" smtClean="0"/>
              <a:t>2019/6/27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/>
              <a:t>CC0-1.0</a:t>
            </a:r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BCAD1-C0A0-4594-A3B7-66B84FE720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7275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E7C22-1549-405D-A0B3-B16D97AD5E99}" type="datetime1">
              <a:rPr kumimoji="1" lang="ja-JP" altLang="en-US" smtClean="0"/>
              <a:t>2019/6/27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/>
              <a:t>CC0-1.0</a:t>
            </a:r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BCAD1-C0A0-4594-A3B7-66B84FE720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6507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DACC1-FFB1-4714-840C-A511AA693359}" type="datetime1">
              <a:rPr kumimoji="1" lang="ja-JP" altLang="en-US" smtClean="0"/>
              <a:t>2019/6/27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/>
              <a:t>CC0-1.0</a:t>
            </a:r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BCAD1-C0A0-4594-A3B7-66B84FE720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8935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685800"/>
            <a:ext cx="4013200" cy="1160463"/>
          </a:xfrm>
        </p:spPr>
        <p:txBody>
          <a:bodyPr anchor="b"/>
          <a:lstStyle>
            <a:lvl1pPr>
              <a:defRPr sz="2000" b="1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6663" y="685800"/>
            <a:ext cx="6300787" cy="54864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1850" y="1846263"/>
            <a:ext cx="4013200" cy="43259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6D9A3-D474-427A-8BEC-4724A22B28E1}" type="datetime1">
              <a:rPr kumimoji="1" lang="ja-JP" altLang="en-US" smtClean="0"/>
              <a:t>2019/6/27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/>
              <a:t>CC0-1.0</a:t>
            </a:r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BCAD1-C0A0-4594-A3B7-66B84FE720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1014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5075" y="4800600"/>
            <a:ext cx="7177088" cy="566738"/>
          </a:xfrm>
        </p:spPr>
        <p:txBody>
          <a:bodyPr anchor="b"/>
          <a:lstStyle>
            <a:lvl1pPr>
              <a:defRPr sz="2000" b="1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5075" y="685800"/>
            <a:ext cx="7177088" cy="40417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5075" y="5367338"/>
            <a:ext cx="717708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BE405-2BEB-4CB5-9650-43A5C6CAEB09}" type="datetime1">
              <a:rPr kumimoji="1" lang="ja-JP" altLang="en-US" smtClean="0"/>
              <a:t>2019/6/27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CC0-1.0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BCAD1-C0A0-4594-A3B7-66B84FE720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1155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0863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79D9F-14C0-4FEA-A161-9952562F370E}" type="datetime1">
              <a:rPr kumimoji="1" lang="ja-JP" altLang="en-US" smtClean="0"/>
              <a:t>2019/6/27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 dirty="0"/>
              <a:t>CC0-1.0</a:t>
            </a:r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ABCAD1-C0A0-4594-A3B7-66B84FE720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008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8" r:id="rId1"/>
    <p:sldLayoutId id="2147483889" r:id="rId2"/>
    <p:sldLayoutId id="2147483890" r:id="rId3"/>
    <p:sldLayoutId id="2147483891" r:id="rId4"/>
    <p:sldLayoutId id="2147483892" r:id="rId5"/>
    <p:sldLayoutId id="2147483893" r:id="rId6"/>
    <p:sldLayoutId id="2147483894" r:id="rId7"/>
    <p:sldLayoutId id="2147483895" r:id="rId8"/>
    <p:sldLayoutId id="2147483896" r:id="rId9"/>
    <p:sldLayoutId id="2147483897" r:id="rId10"/>
    <p:sldLayoutId id="2147483898" r:id="rId11"/>
    <p:sldLayoutId id="2147483904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7981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HGP創英角ｺﾞｼｯｸUB" pitchFamily="50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  <a:cs typeface="HGP創英角ｺﾞｼｯｸUB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  <a:cs typeface="HGP創英角ｺﾞｼｯｸUB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  <a:cs typeface="HGP創英角ｺﾞｼｯｸUB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  <a:cs typeface="HGP創英角ｺﾞｼｯｸUB" pitchFamily="50" charset="-128"/>
        </a:defRPr>
      </a:lvl5pPr>
      <a:lvl6pPr marL="331688" algn="l" rtl="0" eaLnBrk="1" fontAlgn="base" hangingPunct="1">
        <a:spcBef>
          <a:spcPct val="0"/>
        </a:spcBef>
        <a:spcAft>
          <a:spcPct val="0"/>
        </a:spcAft>
        <a:defRPr kumimoji="1" sz="27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6pPr>
      <a:lvl7pPr marL="663340" algn="l" rtl="0" eaLnBrk="1" fontAlgn="base" hangingPunct="1">
        <a:spcBef>
          <a:spcPct val="0"/>
        </a:spcBef>
        <a:spcAft>
          <a:spcPct val="0"/>
        </a:spcAft>
        <a:defRPr kumimoji="1" sz="27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7pPr>
      <a:lvl8pPr marL="994996" algn="l" rtl="0" eaLnBrk="1" fontAlgn="base" hangingPunct="1">
        <a:spcBef>
          <a:spcPct val="0"/>
        </a:spcBef>
        <a:spcAft>
          <a:spcPct val="0"/>
        </a:spcAft>
        <a:defRPr kumimoji="1" sz="27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8pPr>
      <a:lvl9pPr marL="1326667" algn="l" rtl="0" eaLnBrk="1" fontAlgn="base" hangingPunct="1">
        <a:spcBef>
          <a:spcPct val="0"/>
        </a:spcBef>
        <a:spcAft>
          <a:spcPct val="0"/>
        </a:spcAft>
        <a:defRPr kumimoji="1" sz="27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248749" indent="-248749" algn="l" rtl="0" eaLnBrk="1" fontAlgn="base" hangingPunct="1">
        <a:spcBef>
          <a:spcPct val="20000"/>
        </a:spcBef>
        <a:spcAft>
          <a:spcPct val="0"/>
        </a:spcAft>
        <a:defRPr kumimoji="1" sz="2100">
          <a:solidFill>
            <a:schemeClr val="tx1"/>
          </a:solidFill>
          <a:latin typeface="+mn-lt"/>
          <a:ea typeface="+mn-ea"/>
          <a:cs typeface="HGP創英角ｺﾞｼｯｸUB" pitchFamily="50" charset="-128"/>
        </a:defRPr>
      </a:lvl1pPr>
      <a:lvl2pPr marL="538956" indent="-207235" algn="l" rtl="0" eaLnBrk="1" fontAlgn="base" hangingPunct="1">
        <a:spcBef>
          <a:spcPct val="20000"/>
        </a:spcBef>
        <a:spcAft>
          <a:spcPct val="0"/>
        </a:spcAft>
        <a:buChar char="–"/>
        <a:defRPr kumimoji="1" sz="1800">
          <a:solidFill>
            <a:schemeClr val="tx1"/>
          </a:solidFill>
          <a:latin typeface="+mn-lt"/>
          <a:ea typeface="+mn-ea"/>
          <a:cs typeface="HGP創英角ｺﾞｼｯｸUB" pitchFamily="50" charset="-128"/>
        </a:defRPr>
      </a:lvl2pPr>
      <a:lvl3pPr marL="829164" indent="-165858" algn="l" rtl="0" eaLnBrk="1" fontAlgn="base" hangingPunct="1">
        <a:spcBef>
          <a:spcPct val="20000"/>
        </a:spcBef>
        <a:spcAft>
          <a:spcPct val="0"/>
        </a:spcAft>
        <a:buChar char="•"/>
        <a:defRPr kumimoji="1" sz="1800">
          <a:solidFill>
            <a:schemeClr val="tx1"/>
          </a:solidFill>
          <a:latin typeface="+mn-lt"/>
          <a:ea typeface="+mn-ea"/>
          <a:cs typeface="HGP創英角ｺﾞｼｯｸUB" pitchFamily="50" charset="-128"/>
        </a:defRPr>
      </a:lvl3pPr>
      <a:lvl4pPr marL="1160829" indent="-165858" algn="l" rtl="0" eaLnBrk="1" fontAlgn="base" hangingPunct="1">
        <a:spcBef>
          <a:spcPct val="20000"/>
        </a:spcBef>
        <a:spcAft>
          <a:spcPct val="0"/>
        </a:spcAft>
        <a:defRPr kumimoji="1" sz="1500">
          <a:solidFill>
            <a:schemeClr val="tx1"/>
          </a:solidFill>
          <a:latin typeface="+mn-lt"/>
          <a:ea typeface="+mn-ea"/>
          <a:cs typeface="HGP創英角ｺﾞｼｯｸUB" pitchFamily="50" charset="-128"/>
        </a:defRPr>
      </a:lvl4pPr>
      <a:lvl5pPr marL="1492498" indent="-165858" algn="l" rtl="0" eaLnBrk="1" fontAlgn="base" hangingPunct="1">
        <a:spcBef>
          <a:spcPct val="20000"/>
        </a:spcBef>
        <a:spcAft>
          <a:spcPct val="0"/>
        </a:spcAft>
        <a:defRPr kumimoji="1" sz="1500">
          <a:solidFill>
            <a:schemeClr val="tx1"/>
          </a:solidFill>
          <a:latin typeface="+mn-lt"/>
          <a:ea typeface="+mn-ea"/>
          <a:cs typeface="HGP創英角ｺﾞｼｯｸUB" pitchFamily="50" charset="-128"/>
        </a:defRPr>
      </a:lvl5pPr>
      <a:lvl6pPr marL="1824170" indent="-165858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6pPr>
      <a:lvl7pPr marL="2155840" indent="-165858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7pPr>
      <a:lvl8pPr marL="2487502" indent="-165858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8pPr>
      <a:lvl9pPr marL="2819171" indent="-165858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663340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31688" algn="l" defTabSz="663340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63340" algn="l" defTabSz="663340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94996" algn="l" defTabSz="663340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26667" algn="l" defTabSz="663340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58334" algn="l" defTabSz="663340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90004" algn="l" defTabSz="663340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21669" algn="l" defTabSz="663340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653340" algn="l" defTabSz="663340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10638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6" r:id="rId1"/>
    <p:sldLayoutId id="2147483907" r:id="rId2"/>
    <p:sldLayoutId id="2147483908" r:id="rId3"/>
    <p:sldLayoutId id="2147483909" r:id="rId4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600">
          <a:solidFill>
            <a:schemeClr val="tx2"/>
          </a:solidFill>
          <a:latin typeface="+mj-lt"/>
          <a:ea typeface="+mj-ea"/>
          <a:cs typeface="HGP創英角ｺﾞｼｯｸUB" pitchFamily="50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6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  <a:cs typeface="HGP創英角ｺﾞｼｯｸUB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6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  <a:cs typeface="HGP創英角ｺﾞｼｯｸUB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6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  <a:cs typeface="HGP創英角ｺﾞｼｯｸUB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6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  <a:cs typeface="HGP創英角ｺﾞｼｯｸUB" pitchFamily="50" charset="-128"/>
        </a:defRPr>
      </a:lvl5pPr>
      <a:lvl6pPr marL="359320" algn="l" rtl="0" eaLnBrk="1" fontAlgn="base" hangingPunct="1">
        <a:spcBef>
          <a:spcPct val="0"/>
        </a:spcBef>
        <a:spcAft>
          <a:spcPct val="0"/>
        </a:spcAft>
        <a:defRPr kumimoji="1" sz="2925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6pPr>
      <a:lvl7pPr marL="718600" algn="l" rtl="0" eaLnBrk="1" fontAlgn="base" hangingPunct="1">
        <a:spcBef>
          <a:spcPct val="0"/>
        </a:spcBef>
        <a:spcAft>
          <a:spcPct val="0"/>
        </a:spcAft>
        <a:defRPr kumimoji="1" sz="2925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7pPr>
      <a:lvl8pPr marL="1077885" algn="l" rtl="0" eaLnBrk="1" fontAlgn="base" hangingPunct="1">
        <a:spcBef>
          <a:spcPct val="0"/>
        </a:spcBef>
        <a:spcAft>
          <a:spcPct val="0"/>
        </a:spcAft>
        <a:defRPr kumimoji="1" sz="2925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8pPr>
      <a:lvl9pPr marL="1437187" algn="l" rtl="0" eaLnBrk="1" fontAlgn="base" hangingPunct="1">
        <a:spcBef>
          <a:spcPct val="0"/>
        </a:spcBef>
        <a:spcAft>
          <a:spcPct val="0"/>
        </a:spcAft>
        <a:defRPr kumimoji="1" sz="2925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269471" indent="-269471" algn="l" rtl="0" eaLnBrk="1" fontAlgn="base" hangingPunct="1">
        <a:spcBef>
          <a:spcPct val="20000"/>
        </a:spcBef>
        <a:spcAft>
          <a:spcPct val="0"/>
        </a:spcAft>
        <a:defRPr kumimoji="1" sz="2275">
          <a:solidFill>
            <a:schemeClr val="tx1"/>
          </a:solidFill>
          <a:latin typeface="+mn-lt"/>
          <a:ea typeface="+mn-ea"/>
          <a:cs typeface="HGP創英角ｺﾞｼｯｸUB" pitchFamily="50" charset="-128"/>
        </a:defRPr>
      </a:lvl1pPr>
      <a:lvl2pPr marL="583854" indent="-224499" algn="l" rtl="0" eaLnBrk="1" fontAlgn="base" hangingPunct="1">
        <a:spcBef>
          <a:spcPct val="20000"/>
        </a:spcBef>
        <a:spcAft>
          <a:spcPct val="0"/>
        </a:spcAft>
        <a:buChar char="–"/>
        <a:defRPr kumimoji="1" sz="1950">
          <a:solidFill>
            <a:schemeClr val="tx1"/>
          </a:solidFill>
          <a:latin typeface="+mn-lt"/>
          <a:ea typeface="+mn-ea"/>
          <a:cs typeface="HGP創英角ｺﾞｼｯｸUB" pitchFamily="50" charset="-128"/>
        </a:defRPr>
      </a:lvl2pPr>
      <a:lvl3pPr marL="898238" indent="-179675" algn="l" rtl="0" eaLnBrk="1" fontAlgn="base" hangingPunct="1">
        <a:spcBef>
          <a:spcPct val="20000"/>
        </a:spcBef>
        <a:spcAft>
          <a:spcPct val="0"/>
        </a:spcAft>
        <a:buChar char="•"/>
        <a:defRPr kumimoji="1" sz="1950">
          <a:solidFill>
            <a:schemeClr val="tx1"/>
          </a:solidFill>
          <a:latin typeface="+mn-lt"/>
          <a:ea typeface="+mn-ea"/>
          <a:cs typeface="HGP創英角ｺﾞｼｯｸUB" pitchFamily="50" charset="-128"/>
        </a:defRPr>
      </a:lvl3pPr>
      <a:lvl4pPr marL="1257533" indent="-179675" algn="l" rtl="0" eaLnBrk="1" fontAlgn="base" hangingPunct="1">
        <a:spcBef>
          <a:spcPct val="20000"/>
        </a:spcBef>
        <a:spcAft>
          <a:spcPct val="0"/>
        </a:spcAft>
        <a:defRPr kumimoji="1" sz="1625">
          <a:solidFill>
            <a:schemeClr val="tx1"/>
          </a:solidFill>
          <a:latin typeface="+mn-lt"/>
          <a:ea typeface="+mn-ea"/>
          <a:cs typeface="HGP創英角ｺﾞｼｯｸUB" pitchFamily="50" charset="-128"/>
        </a:defRPr>
      </a:lvl4pPr>
      <a:lvl5pPr marL="1616833" indent="-179675" algn="l" rtl="0" eaLnBrk="1" fontAlgn="base" hangingPunct="1">
        <a:spcBef>
          <a:spcPct val="20000"/>
        </a:spcBef>
        <a:spcAft>
          <a:spcPct val="0"/>
        </a:spcAft>
        <a:defRPr kumimoji="1" sz="1625">
          <a:solidFill>
            <a:schemeClr val="tx1"/>
          </a:solidFill>
          <a:latin typeface="+mn-lt"/>
          <a:ea typeface="+mn-ea"/>
          <a:cs typeface="HGP創英角ｺﾞｼｯｸUB" pitchFamily="50" charset="-128"/>
        </a:defRPr>
      </a:lvl5pPr>
      <a:lvl6pPr marL="1976135" indent="-179675" algn="l" rtl="0" eaLnBrk="1" fontAlgn="base" hangingPunct="1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6pPr>
      <a:lvl7pPr marL="2335435" indent="-179675" algn="l" rtl="0" eaLnBrk="1" fontAlgn="base" hangingPunct="1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7pPr>
      <a:lvl8pPr marL="2694726" indent="-179675" algn="l" rtl="0" eaLnBrk="1" fontAlgn="base" hangingPunct="1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8pPr>
      <a:lvl9pPr marL="3054026" indent="-179675" algn="l" rtl="0" eaLnBrk="1" fontAlgn="base" hangingPunct="1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718600" rtl="0" eaLnBrk="1" latinLnBrk="0" hangingPunct="1">
        <a:defRPr kumimoji="1" sz="1408" kern="1200">
          <a:solidFill>
            <a:schemeClr val="tx1"/>
          </a:solidFill>
          <a:latin typeface="+mn-lt"/>
          <a:ea typeface="+mn-ea"/>
          <a:cs typeface="+mn-cs"/>
        </a:defRPr>
      </a:lvl1pPr>
      <a:lvl2pPr marL="359320" algn="l" defTabSz="718600" rtl="0" eaLnBrk="1" latinLnBrk="0" hangingPunct="1">
        <a:defRPr kumimoji="1" sz="1408" kern="1200">
          <a:solidFill>
            <a:schemeClr val="tx1"/>
          </a:solidFill>
          <a:latin typeface="+mn-lt"/>
          <a:ea typeface="+mn-ea"/>
          <a:cs typeface="+mn-cs"/>
        </a:defRPr>
      </a:lvl2pPr>
      <a:lvl3pPr marL="718600" algn="l" defTabSz="718600" rtl="0" eaLnBrk="1" latinLnBrk="0" hangingPunct="1">
        <a:defRPr kumimoji="1" sz="1408" kern="1200">
          <a:solidFill>
            <a:schemeClr val="tx1"/>
          </a:solidFill>
          <a:latin typeface="+mn-lt"/>
          <a:ea typeface="+mn-ea"/>
          <a:cs typeface="+mn-cs"/>
        </a:defRPr>
      </a:lvl3pPr>
      <a:lvl4pPr marL="1077885" algn="l" defTabSz="718600" rtl="0" eaLnBrk="1" latinLnBrk="0" hangingPunct="1">
        <a:defRPr kumimoji="1" sz="1408" kern="1200">
          <a:solidFill>
            <a:schemeClr val="tx1"/>
          </a:solidFill>
          <a:latin typeface="+mn-lt"/>
          <a:ea typeface="+mn-ea"/>
          <a:cs typeface="+mn-cs"/>
        </a:defRPr>
      </a:lvl4pPr>
      <a:lvl5pPr marL="1437187" algn="l" defTabSz="718600" rtl="0" eaLnBrk="1" latinLnBrk="0" hangingPunct="1">
        <a:defRPr kumimoji="1" sz="1408" kern="1200">
          <a:solidFill>
            <a:schemeClr val="tx1"/>
          </a:solidFill>
          <a:latin typeface="+mn-lt"/>
          <a:ea typeface="+mn-ea"/>
          <a:cs typeface="+mn-cs"/>
        </a:defRPr>
      </a:lvl5pPr>
      <a:lvl6pPr marL="1796484" algn="l" defTabSz="718600" rtl="0" eaLnBrk="1" latinLnBrk="0" hangingPunct="1">
        <a:defRPr kumimoji="1" sz="1408" kern="1200">
          <a:solidFill>
            <a:schemeClr val="tx1"/>
          </a:solidFill>
          <a:latin typeface="+mn-lt"/>
          <a:ea typeface="+mn-ea"/>
          <a:cs typeface="+mn-cs"/>
        </a:defRPr>
      </a:lvl6pPr>
      <a:lvl7pPr marL="2155784" algn="l" defTabSz="718600" rtl="0" eaLnBrk="1" latinLnBrk="0" hangingPunct="1">
        <a:defRPr kumimoji="1" sz="1408" kern="1200">
          <a:solidFill>
            <a:schemeClr val="tx1"/>
          </a:solidFill>
          <a:latin typeface="+mn-lt"/>
          <a:ea typeface="+mn-ea"/>
          <a:cs typeface="+mn-cs"/>
        </a:defRPr>
      </a:lvl7pPr>
      <a:lvl8pPr marL="2515078" algn="l" defTabSz="718600" rtl="0" eaLnBrk="1" latinLnBrk="0" hangingPunct="1">
        <a:defRPr kumimoji="1" sz="1408" kern="1200">
          <a:solidFill>
            <a:schemeClr val="tx1"/>
          </a:solidFill>
          <a:latin typeface="+mn-lt"/>
          <a:ea typeface="+mn-ea"/>
          <a:cs typeface="+mn-cs"/>
        </a:defRPr>
      </a:lvl8pPr>
      <a:lvl9pPr marL="2874380" algn="l" defTabSz="718600" rtl="0" eaLnBrk="1" latinLnBrk="0" hangingPunct="1">
        <a:defRPr kumimoji="1" sz="140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25811F-4C7C-43FA-8C56-099764035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Overview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CB9D8AC-530B-4BE5-95F6-09BB35EF5322}"/>
              </a:ext>
            </a:extLst>
          </p:cNvPr>
          <p:cNvSpPr txBox="1">
            <a:spLocks/>
          </p:cNvSpPr>
          <p:nvPr/>
        </p:nvSpPr>
        <p:spPr>
          <a:xfrm>
            <a:off x="838200" y="1001949"/>
            <a:ext cx="10515600" cy="5496128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dirty="0"/>
              <a:t>Member</a:t>
            </a:r>
          </a:p>
          <a:p>
            <a:pPr lvl="1"/>
            <a:r>
              <a:rPr lang="en-US" altLang="ja-JP" dirty="0" err="1"/>
              <a:t>Imada</a:t>
            </a:r>
            <a:r>
              <a:rPr lang="en-US" altLang="ja-JP" dirty="0"/>
              <a:t>,</a:t>
            </a:r>
            <a:r>
              <a:rPr lang="ja-JP" altLang="en-US" dirty="0"/>
              <a:t> </a:t>
            </a:r>
            <a:r>
              <a:rPr lang="en-US" altLang="ja-JP" dirty="0"/>
              <a:t>Endo, Ueda, Kobota, </a:t>
            </a:r>
            <a:r>
              <a:rPr lang="en-US" altLang="ja-JP" dirty="0" err="1"/>
              <a:t>Ouchi</a:t>
            </a:r>
            <a:r>
              <a:rPr lang="en-US" altLang="ja-JP" dirty="0"/>
              <a:t>, </a:t>
            </a:r>
            <a:r>
              <a:rPr lang="en-US" altLang="ja-JP" dirty="0" err="1"/>
              <a:t>Asaba</a:t>
            </a:r>
            <a:r>
              <a:rPr lang="en-US" altLang="ja-JP" dirty="0"/>
              <a:t>, Watanabe, Koizumi, Kato, Kusakabe</a:t>
            </a:r>
          </a:p>
          <a:p>
            <a:pPr lvl="1"/>
            <a:r>
              <a:rPr lang="en-US" altLang="ja-JP" dirty="0"/>
              <a:t>Fukuchi</a:t>
            </a:r>
            <a:r>
              <a:rPr lang="ja-JP" altLang="en-US" dirty="0"/>
              <a:t> </a:t>
            </a:r>
            <a:r>
              <a:rPr lang="en-US" altLang="ja-JP" dirty="0"/>
              <a:t>(report)</a:t>
            </a:r>
          </a:p>
          <a:p>
            <a:r>
              <a:rPr lang="en-US" altLang="ja-JP" dirty="0"/>
              <a:t>Activity</a:t>
            </a:r>
          </a:p>
          <a:p>
            <a:pPr lvl="1"/>
            <a:r>
              <a:rPr lang="en-US" altLang="ja-JP" dirty="0"/>
              <a:t>Arrangement</a:t>
            </a:r>
            <a:r>
              <a:rPr lang="ja-JP" altLang="en-US" dirty="0"/>
              <a:t> </a:t>
            </a:r>
            <a:r>
              <a:rPr lang="en-US" altLang="ja-JP" dirty="0"/>
              <a:t>of</a:t>
            </a:r>
            <a:r>
              <a:rPr lang="ja-JP" altLang="en-US" dirty="0"/>
              <a:t> </a:t>
            </a:r>
            <a:r>
              <a:rPr lang="en-US" altLang="ja-JP" dirty="0"/>
              <a:t>the next meetings</a:t>
            </a:r>
          </a:p>
          <a:p>
            <a:pPr lvl="2"/>
            <a:r>
              <a:rPr lang="en-US" altLang="ja-JP" dirty="0" err="1"/>
              <a:t>Adhoc</a:t>
            </a:r>
            <a:r>
              <a:rPr lang="en-US" altLang="ja-JP" dirty="0"/>
              <a:t> Meeting	June 19, 2019</a:t>
            </a:r>
            <a:r>
              <a:rPr lang="ja-JP" altLang="en-US" dirty="0"/>
              <a:t>　</a:t>
            </a:r>
            <a:r>
              <a:rPr lang="en-US" altLang="ja-JP" dirty="0"/>
              <a:t>@</a:t>
            </a:r>
            <a:r>
              <a:rPr lang="en-US" altLang="ja-JP" dirty="0" err="1"/>
              <a:t>DeNA</a:t>
            </a:r>
            <a:r>
              <a:rPr lang="en-US" altLang="ja-JP" dirty="0"/>
              <a:t>(Tokyo, Shibuya)</a:t>
            </a:r>
          </a:p>
          <a:p>
            <a:pPr lvl="2"/>
            <a:r>
              <a:rPr lang="en-US" altLang="ja-JP" dirty="0"/>
              <a:t>The 11</a:t>
            </a:r>
            <a:r>
              <a:rPr lang="en-US" altLang="ja-JP" baseline="30000" dirty="0"/>
              <a:t>th</a:t>
            </a:r>
            <a:r>
              <a:rPr lang="en-US" altLang="ja-JP" dirty="0"/>
              <a:t> Meeting	September 2019</a:t>
            </a:r>
            <a:r>
              <a:rPr lang="ja-JP" altLang="en-US" dirty="0"/>
              <a:t>　</a:t>
            </a:r>
            <a:r>
              <a:rPr lang="en-US" altLang="ja-JP" dirty="0"/>
              <a:t>@Olympus(Tokyo, Hachioji)</a:t>
            </a:r>
          </a:p>
          <a:p>
            <a:pPr lvl="2"/>
            <a:r>
              <a:rPr lang="en-US" altLang="ja-JP" dirty="0"/>
              <a:t>The 12</a:t>
            </a:r>
            <a:r>
              <a:rPr lang="en-US" altLang="ja-JP" baseline="30000" dirty="0"/>
              <a:t>th</a:t>
            </a:r>
            <a:r>
              <a:rPr lang="en-US" altLang="ja-JP" dirty="0"/>
              <a:t> Meeting	December 2019</a:t>
            </a:r>
            <a:r>
              <a:rPr lang="ja-JP" altLang="en-US" dirty="0"/>
              <a:t>　</a:t>
            </a:r>
            <a:r>
              <a:rPr lang="en-US" altLang="ja-JP" dirty="0"/>
              <a:t>@NEC(Tokyo) </a:t>
            </a:r>
          </a:p>
          <a:p>
            <a:pPr lvl="2"/>
            <a:r>
              <a:rPr lang="en-US" altLang="ja-JP" dirty="0"/>
              <a:t>The 13</a:t>
            </a:r>
            <a:r>
              <a:rPr lang="en-US" altLang="ja-JP" baseline="30000" dirty="0"/>
              <a:t>th</a:t>
            </a:r>
            <a:r>
              <a:rPr lang="en-US" altLang="ja-JP" dirty="0"/>
              <a:t> Meeting	February 2020</a:t>
            </a:r>
            <a:r>
              <a:rPr lang="ja-JP" altLang="en-US" dirty="0"/>
              <a:t>　</a:t>
            </a:r>
            <a:r>
              <a:rPr lang="en-US" altLang="ja-JP" dirty="0"/>
              <a:t>@</a:t>
            </a:r>
            <a:r>
              <a:rPr lang="en-US" altLang="ja-JP" dirty="0" err="1"/>
              <a:t>DeNA</a:t>
            </a:r>
            <a:r>
              <a:rPr lang="en-US" altLang="ja-JP" dirty="0"/>
              <a:t>(Tokyo, Shibuya)</a:t>
            </a:r>
          </a:p>
          <a:p>
            <a:pPr lvl="1"/>
            <a:r>
              <a:rPr lang="en-US" altLang="ja-JP" dirty="0"/>
              <a:t>F2F subgroup meeting</a:t>
            </a:r>
            <a:r>
              <a:rPr lang="ja-JP" altLang="en-US" dirty="0"/>
              <a:t> </a:t>
            </a:r>
            <a:r>
              <a:rPr lang="en-US" altLang="ja-JP" dirty="0"/>
              <a:t>(May</a:t>
            </a:r>
            <a:r>
              <a:rPr lang="ja-JP" altLang="en-US" dirty="0"/>
              <a:t> </a:t>
            </a:r>
            <a:r>
              <a:rPr lang="en-US" altLang="ja-JP" dirty="0"/>
              <a:t>29</a:t>
            </a:r>
            <a:r>
              <a:rPr lang="ja-JP" altLang="en-US" dirty="0"/>
              <a:t> </a:t>
            </a:r>
            <a:r>
              <a:rPr lang="en-US" altLang="ja-JP" dirty="0"/>
              <a:t>@Yokohama</a:t>
            </a:r>
            <a:r>
              <a:rPr lang="ja-JP" altLang="en-US" dirty="0"/>
              <a:t>）</a:t>
            </a:r>
            <a:endParaRPr lang="en-US" altLang="ja-JP" dirty="0"/>
          </a:p>
          <a:p>
            <a:pPr lvl="2"/>
            <a:r>
              <a:rPr lang="en-US" altLang="ja-JP" dirty="0"/>
              <a:t>Discussion how  we can improve all member meetings </a:t>
            </a:r>
          </a:p>
          <a:p>
            <a:pPr lvl="2"/>
            <a:r>
              <a:rPr lang="en-US" altLang="ja-JP" dirty="0"/>
              <a:t>Planning the agenda of the 11</a:t>
            </a:r>
            <a:r>
              <a:rPr lang="en-US" altLang="ja-JP" baseline="30000" dirty="0"/>
              <a:t>th</a:t>
            </a:r>
            <a:r>
              <a:rPr lang="en-US" altLang="ja-JP" dirty="0"/>
              <a:t> meeting</a:t>
            </a:r>
          </a:p>
        </p:txBody>
      </p:sp>
    </p:spTree>
    <p:extLst>
      <p:ext uri="{BB962C8B-B14F-4D97-AF65-F5344CB8AC3E}">
        <p14:creationId xmlns:p14="http://schemas.microsoft.com/office/powerpoint/2010/main" val="2724271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25811F-4C7C-43FA-8C56-099764035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活動概要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CB9D8AC-530B-4BE5-95F6-09BB35EF5322}"/>
              </a:ext>
            </a:extLst>
          </p:cNvPr>
          <p:cNvSpPr txBox="1">
            <a:spLocks/>
          </p:cNvSpPr>
          <p:nvPr/>
        </p:nvSpPr>
        <p:spPr>
          <a:xfrm>
            <a:off x="838200" y="1001949"/>
            <a:ext cx="10515600" cy="5496128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メンバー</a:t>
            </a:r>
            <a:endParaRPr kumimoji="1" lang="en-US" altLang="ja-JP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今田、遠藤、上田、小保田、大内、浅羽、渡邊、小泉、加藤</a:t>
            </a:r>
            <a:r>
              <a:rPr lang="ja-JP" altLang="en-US" dirty="0" err="1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、</a:t>
            </a:r>
            <a:r>
              <a:rPr lang="ja-JP" altLang="en-US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日下部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福地（報告者）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活動状況</a:t>
            </a:r>
            <a:endParaRPr kumimoji="1" lang="en-US" altLang="ja-JP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全体会合調整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Adhoc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会合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		2019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年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6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月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19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日</a:t>
            </a:r>
            <a:r>
              <a:rPr lang="en-US" altLang="ja-JP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(</a:t>
            </a:r>
            <a:r>
              <a:rPr lang="ja-JP" altLang="en-US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水</a:t>
            </a:r>
            <a:r>
              <a:rPr lang="en-US" altLang="ja-JP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)</a:t>
            </a:r>
            <a:r>
              <a:rPr lang="ja-JP" altLang="en-US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　</a:t>
            </a:r>
            <a:r>
              <a:rPr lang="en-US" altLang="ja-JP" dirty="0" err="1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DeNA</a:t>
            </a:r>
            <a:r>
              <a:rPr lang="en-US" altLang="ja-JP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(</a:t>
            </a:r>
            <a:r>
              <a:rPr lang="ja-JP" altLang="en-US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渋谷</a:t>
            </a:r>
            <a:r>
              <a:rPr lang="en-US" altLang="ja-JP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)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lvl="2"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第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10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回　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		</a:t>
            </a:r>
            <a:r>
              <a:rPr lang="en-US" altLang="ja-JP" dirty="0">
                <a:solidFill>
                  <a:prstClr val="black"/>
                </a:solidFill>
              </a:rPr>
              <a:t>2019</a:t>
            </a:r>
            <a:r>
              <a:rPr lang="ja-JP" altLang="en-US" dirty="0">
                <a:solidFill>
                  <a:prstClr val="black"/>
                </a:solidFill>
              </a:rPr>
              <a:t>年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7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月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16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日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(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火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)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　富士通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(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蒲田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)</a:t>
            </a:r>
            <a:endParaRPr lang="en-US" altLang="ja-JP" dirty="0">
              <a:solidFill>
                <a:prstClr val="black"/>
              </a:solidFill>
              <a:latin typeface="Calibri"/>
              <a:ea typeface="ＭＳ Ｐゴシック" panose="020B0600070205080204" pitchFamily="50" charset="-128"/>
            </a:endParaRPr>
          </a:p>
          <a:p>
            <a:pPr lvl="2"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第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11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回　調整中　</a:t>
            </a:r>
            <a:r>
              <a:rPr lang="en-US" altLang="ja-JP" dirty="0">
                <a:solidFill>
                  <a:prstClr val="black"/>
                </a:solidFill>
              </a:rPr>
              <a:t> 	2019</a:t>
            </a:r>
            <a:r>
              <a:rPr lang="ja-JP" altLang="en-US" dirty="0">
                <a:solidFill>
                  <a:prstClr val="black"/>
                </a:solidFill>
              </a:rPr>
              <a:t>年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9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月　オリンパス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(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北八王子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)</a:t>
            </a:r>
          </a:p>
          <a:p>
            <a:pPr lvl="2"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第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12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回　調整中　</a:t>
            </a:r>
            <a:r>
              <a:rPr lang="en-US" altLang="ja-JP" dirty="0">
                <a:solidFill>
                  <a:prstClr val="black"/>
                </a:solidFill>
              </a:rPr>
              <a:t> 	2019</a:t>
            </a:r>
            <a:r>
              <a:rPr lang="ja-JP" altLang="en-US" dirty="0">
                <a:solidFill>
                  <a:prstClr val="black"/>
                </a:solidFill>
              </a:rPr>
              <a:t>年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12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月　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NEC(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東京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)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第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13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回　調整中　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	2020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年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2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月　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DeNA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(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渋谷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)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F2F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会議：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1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回　（</a:t>
            </a:r>
            <a:r>
              <a:rPr lang="en-US" altLang="ja-JP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5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/29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@</a:t>
            </a:r>
            <a:r>
              <a:rPr lang="ja-JP" altLang="en-US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横浜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）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ja-JP" altLang="en-US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全体会合開催方法改善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に関する議論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ja-JP" altLang="en-US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第</a:t>
            </a:r>
            <a:r>
              <a:rPr lang="en-US" altLang="ja-JP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11</a:t>
            </a:r>
            <a:r>
              <a:rPr lang="ja-JP" altLang="en-US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回アジェンダ案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7610484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6E747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85296"/>
      </a:hlink>
      <a:folHlink>
        <a:srgbClr val="99336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SSL資料_20160418_c">
  <a:themeElements>
    <a:clrScheme name="ユーザー定義 1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007DEA"/>
      </a:accent1>
      <a:accent2>
        <a:srgbClr val="FCB95D"/>
      </a:accent2>
      <a:accent3>
        <a:srgbClr val="FF0000"/>
      </a:accent3>
      <a:accent4>
        <a:srgbClr val="007DEA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ユーザー定義 3">
      <a:majorFont>
        <a:latin typeface="Segoe UI"/>
        <a:ea typeface="メイリオ"/>
        <a:cs typeface=""/>
      </a:majorFont>
      <a:minorFont>
        <a:latin typeface="Segoe UI Symbol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2060"/>
        </a:solidFill>
        <a:ln w="28575">
          <a:solidFill>
            <a:schemeClr val="bg1"/>
          </a:solidFill>
        </a:ln>
        <a:effectLst/>
      </a:spPr>
      <a:bodyPr rtlCol="0" anchor="ctr">
        <a:normAutofit/>
      </a:bodyPr>
      <a:lstStyle>
        <a:defPPr algn="ctr">
          <a:defRPr kumimoji="1" dirty="0" smtClean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>
    <a:extraClrScheme>
      <a:clrScheme name="1_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SSL資料_20160418_c">
  <a:themeElements>
    <a:clrScheme name="ユーザー定義 1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007DEA"/>
      </a:accent1>
      <a:accent2>
        <a:srgbClr val="FCB95D"/>
      </a:accent2>
      <a:accent3>
        <a:srgbClr val="FF0000"/>
      </a:accent3>
      <a:accent4>
        <a:srgbClr val="007DEA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ユーザー定義 3">
      <a:majorFont>
        <a:latin typeface="Segoe UI"/>
        <a:ea typeface="メイリオ"/>
        <a:cs typeface=""/>
      </a:majorFont>
      <a:minorFont>
        <a:latin typeface="Segoe UI Symbol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2060"/>
        </a:solidFill>
        <a:ln w="28575">
          <a:solidFill>
            <a:schemeClr val="bg1"/>
          </a:solidFill>
        </a:ln>
        <a:effectLst/>
      </a:spPr>
      <a:bodyPr rtlCol="0" anchor="ctr">
        <a:normAutofit/>
      </a:bodyPr>
      <a:lstStyle>
        <a:defPPr algn="ctr">
          <a:defRPr kumimoji="1" dirty="0" smtClean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>
    <a:extraClrScheme>
      <a:clrScheme name="1_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TM02836342[[fn=イオン]]</Template>
  <TotalTime>3183</TotalTime>
  <Words>66</Words>
  <Application>Microsoft Office PowerPoint</Application>
  <PresentationFormat>ワイド画面</PresentationFormat>
  <Paragraphs>27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2</vt:i4>
      </vt:variant>
    </vt:vector>
  </HeadingPairs>
  <TitlesOfParts>
    <vt:vector size="17" baseType="lpstr">
      <vt:lpstr>Adobe Gothic Std B</vt:lpstr>
      <vt:lpstr>HGP創英角ｺﾞｼｯｸUB</vt:lpstr>
      <vt:lpstr>ＭＳ Ｐゴシック</vt:lpstr>
      <vt:lpstr>Myriad Pro</vt:lpstr>
      <vt:lpstr>メイリオ</vt:lpstr>
      <vt:lpstr>游ゴシック</vt:lpstr>
      <vt:lpstr>Arial</vt:lpstr>
      <vt:lpstr>Calibri</vt:lpstr>
      <vt:lpstr>Segoe UI</vt:lpstr>
      <vt:lpstr>Segoe UI Symbol</vt:lpstr>
      <vt:lpstr>Tahoma</vt:lpstr>
      <vt:lpstr>Times New Roman</vt:lpstr>
      <vt:lpstr>Blank</vt:lpstr>
      <vt:lpstr>1_OSSL資料_20160418_c</vt:lpstr>
      <vt:lpstr>OSSL資料_20160418_c</vt:lpstr>
      <vt:lpstr>Overview</vt:lpstr>
      <vt:lpstr>活動概要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GitHubメモ</dc:title>
  <dc:creator>Fukuchi, Hiroyuki (Sony)</dc:creator>
  <cp:lastModifiedBy>Fukuchi, Hiroyuki (Sony)</cp:lastModifiedBy>
  <cp:revision>231</cp:revision>
  <dcterms:created xsi:type="dcterms:W3CDTF">2018-07-20T07:39:34Z</dcterms:created>
  <dcterms:modified xsi:type="dcterms:W3CDTF">2019-06-27T00:34:08Z</dcterms:modified>
</cp:coreProperties>
</file>