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5"/>
    <p:sldMasterId id="2147483755" r:id="rId6"/>
  </p:sldMasterIdLst>
  <p:notesMasterIdLst>
    <p:notesMasterId r:id="rId24"/>
  </p:notesMasterIdLst>
  <p:handoutMasterIdLst>
    <p:handoutMasterId r:id="rId25"/>
  </p:handoutMasterIdLst>
  <p:sldIdLst>
    <p:sldId id="289" r:id="rId7"/>
    <p:sldId id="394" r:id="rId8"/>
    <p:sldId id="426" r:id="rId9"/>
    <p:sldId id="427" r:id="rId10"/>
    <p:sldId id="428" r:id="rId11"/>
    <p:sldId id="425" r:id="rId12"/>
    <p:sldId id="413" r:id="rId13"/>
    <p:sldId id="391" r:id="rId14"/>
    <p:sldId id="416" r:id="rId15"/>
    <p:sldId id="415" r:id="rId16"/>
    <p:sldId id="418" r:id="rId17"/>
    <p:sldId id="419" r:id="rId18"/>
    <p:sldId id="420" r:id="rId19"/>
    <p:sldId id="421" r:id="rId20"/>
    <p:sldId id="422" r:id="rId21"/>
    <p:sldId id="423" r:id="rId22"/>
    <p:sldId id="424" r:id="rId23"/>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6">
          <p15:clr>
            <a:srgbClr val="A4A3A4"/>
          </p15:clr>
        </p15:guide>
        <p15:guide id="2" orient="horz" pos="3651">
          <p15:clr>
            <a:srgbClr val="A4A3A4"/>
          </p15:clr>
        </p15:guide>
        <p15:guide id="3" orient="horz" pos="4012">
          <p15:clr>
            <a:srgbClr val="A4A3A4"/>
          </p15:clr>
        </p15:guide>
        <p15:guide id="4" orient="horz" pos="320">
          <p15:clr>
            <a:srgbClr val="A4A3A4"/>
          </p15:clr>
        </p15:guide>
        <p15:guide id="5" orient="horz" pos="1237">
          <p15:clr>
            <a:srgbClr val="A4A3A4"/>
          </p15:clr>
        </p15:guide>
        <p15:guide id="6" orient="horz" pos="1768">
          <p15:clr>
            <a:srgbClr val="A4A3A4"/>
          </p15:clr>
        </p15:guide>
        <p15:guide id="7" orient="horz" pos="4203">
          <p15:clr>
            <a:srgbClr val="A4A3A4"/>
          </p15:clr>
        </p15:guide>
        <p15:guide id="8" pos="7677">
          <p15:clr>
            <a:srgbClr val="A4A3A4"/>
          </p15:clr>
        </p15:guide>
        <p15:guide id="9" pos="3">
          <p15:clr>
            <a:srgbClr val="A4A3A4"/>
          </p15:clr>
        </p15:guide>
        <p15:guide id="10" pos="247">
          <p15:clr>
            <a:srgbClr val="A4A3A4"/>
          </p15:clr>
        </p15:guide>
        <p15:guide id="11" pos="3842">
          <p15:clr>
            <a:srgbClr val="A4A3A4"/>
          </p15:clr>
        </p15:guide>
        <p15:guide id="12" pos="7443">
          <p15:clr>
            <a:srgbClr val="A4A3A4"/>
          </p15:clr>
        </p15:guide>
        <p15:guide id="13">
          <p15:clr>
            <a:srgbClr val="A4A3A4"/>
          </p15:clr>
        </p15:guide>
        <p15:guide id="14" pos="240">
          <p15:clr>
            <a:srgbClr val="A4A3A4"/>
          </p15:clr>
        </p15:guide>
        <p15:guide id="15" pos="5629">
          <p15:clr>
            <a:srgbClr val="A4A3A4"/>
          </p15:clr>
        </p15:guide>
        <p15:guide id="16" pos="241">
          <p15:clr>
            <a:srgbClr val="A4A3A4"/>
          </p15:clr>
        </p15:guide>
        <p15:guide id="17" pos="204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F2F"/>
    <a:srgbClr val="05C8E9"/>
    <a:srgbClr val="00CCCC"/>
    <a:srgbClr val="6699CC"/>
    <a:srgbClr val="7F7F7F"/>
    <a:srgbClr val="BC141A"/>
    <a:srgbClr val="8F297D"/>
    <a:srgbClr val="8F297C"/>
    <a:srgbClr val="003B66"/>
    <a:srgbClr val="008D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5" autoAdjust="0"/>
    <p:restoredTop sz="94434" autoAdjust="0"/>
  </p:normalViewPr>
  <p:slideViewPr>
    <p:cSldViewPr snapToGrid="0" snapToObjects="1">
      <p:cViewPr varScale="1">
        <p:scale>
          <a:sx n="106" d="100"/>
          <a:sy n="106" d="100"/>
        </p:scale>
        <p:origin x="1158" y="108"/>
      </p:cViewPr>
      <p:guideLst>
        <p:guide orient="horz" pos="2166"/>
        <p:guide orient="horz" pos="3651"/>
        <p:guide orient="horz" pos="4012"/>
        <p:guide orient="horz" pos="320"/>
        <p:guide orient="horz" pos="1237"/>
        <p:guide orient="horz" pos="1768"/>
        <p:guide orient="horz" pos="4203"/>
        <p:guide pos="7677"/>
        <p:guide pos="3"/>
        <p:guide pos="247"/>
        <p:guide pos="3842"/>
        <p:guide pos="7443"/>
        <p:guide/>
        <p:guide pos="240"/>
        <p:guide pos="5629"/>
        <p:guide pos="241"/>
        <p:guide pos="2042"/>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showGuides="1">
      <p:cViewPr varScale="1">
        <p:scale>
          <a:sx n="59" d="100"/>
          <a:sy n="59" d="100"/>
        </p:scale>
        <p:origin x="-2508"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1"/>
            <a:ext cx="3037840" cy="464820"/>
          </a:xfrm>
          <a:prstGeom prst="rect">
            <a:avLst/>
          </a:prstGeom>
        </p:spPr>
        <p:txBody>
          <a:bodyPr vert="horz" lIns="93169" tIns="46584" rIns="93169" bIns="46584" rtlCol="0"/>
          <a:lstStyle>
            <a:lvl1pPr algn="r">
              <a:defRPr sz="1200"/>
            </a:lvl1pPr>
          </a:lstStyle>
          <a:p>
            <a:fld id="{3A2B4C68-02D4-43B7-82D0-CC0F31ADA7D5}" type="datetimeFigureOut">
              <a:rPr lang="en-US" smtClean="0">
                <a:latin typeface="Qualcomm Office Regular" pitchFamily="34" charset="0"/>
              </a:rPr>
              <a:t>2/4/2015</a:t>
            </a:fld>
            <a:endParaRPr lang="en-US" dirty="0">
              <a:latin typeface="Qualcomm Office Regular"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69" tIns="46584" rIns="93169" bIns="46584" rtlCol="0" anchor="b"/>
          <a:lstStyle>
            <a:lvl1pPr algn="l">
              <a:defRPr sz="1200"/>
            </a:lvl1pPr>
          </a:lstStyle>
          <a:p>
            <a:endParaRPr lang="en-US" dirty="0">
              <a:latin typeface="Qualcomm Office Regular" pitchFamily="34" charset="0"/>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9" tIns="46584" rIns="93169" bIns="46584" rtlCol="0" anchor="b"/>
          <a:lstStyle>
            <a:lvl1pPr algn="r">
              <a:defRPr sz="1200"/>
            </a:lvl1pPr>
          </a:lstStyle>
          <a:p>
            <a:fld id="{9CE8D803-E2CE-43E6-BB9D-83A503D767A5}" type="slidenum">
              <a:rPr lang="en-US" smtClean="0">
                <a:latin typeface="Qualcomm Office Regular" pitchFamily="34" charset="0"/>
              </a:rPr>
              <a:t>‹#›</a:t>
            </a:fld>
            <a:endParaRPr lang="en-US" dirty="0">
              <a:latin typeface="Qualcomm Office Regular" pitchFamily="34" charset="0"/>
            </a:endParaRPr>
          </a:p>
        </p:txBody>
      </p:sp>
      <p:pic>
        <p:nvPicPr>
          <p:cNvPr id="6" name="Picture 2"/>
          <p:cNvPicPr>
            <a:picLocks noChangeAspect="1" noChangeArrowheads="1"/>
          </p:cNvPicPr>
          <p:nvPr/>
        </p:nvPicPr>
        <p:blipFill>
          <a:blip r:embed="rId2" cstate="print"/>
          <a:srcRect/>
          <a:stretch>
            <a:fillRect/>
          </a:stretch>
        </p:blipFill>
        <p:spPr bwMode="auto">
          <a:xfrm>
            <a:off x="505886" y="8540652"/>
            <a:ext cx="1001902" cy="210702"/>
          </a:xfrm>
          <a:prstGeom prst="rect">
            <a:avLst/>
          </a:prstGeom>
          <a:noFill/>
          <a:ln w="9525">
            <a:noFill/>
            <a:miter lim="800000"/>
            <a:headEnd/>
            <a:tailEnd/>
          </a:ln>
          <a:effectLst/>
        </p:spPr>
      </p:pic>
    </p:spTree>
    <p:extLst>
      <p:ext uri="{BB962C8B-B14F-4D97-AF65-F5344CB8AC3E}">
        <p14:creationId xmlns:p14="http://schemas.microsoft.com/office/powerpoint/2010/main" val="5428951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7988" y="698500"/>
            <a:ext cx="6194425" cy="3486150"/>
          </a:xfrm>
          <a:prstGeom prst="rect">
            <a:avLst/>
          </a:prstGeom>
          <a:noFill/>
          <a:ln w="12700">
            <a:solidFill>
              <a:prstClr val="black"/>
            </a:solidFill>
          </a:ln>
        </p:spPr>
        <p:txBody>
          <a:bodyPr vert="horz" lIns="93169" tIns="46584" rIns="93169" bIns="46584" rtlCol="0" anchor="ctr"/>
          <a:lstStyle/>
          <a:p>
            <a:endParaRPr lang="en-US" dirty="0"/>
          </a:p>
        </p:txBody>
      </p:sp>
      <p:sp>
        <p:nvSpPr>
          <p:cNvPr id="5" name="Notes Placeholder 4"/>
          <p:cNvSpPr>
            <a:spLocks noGrp="1"/>
          </p:cNvSpPr>
          <p:nvPr>
            <p:ph type="body" sz="quarter" idx="3"/>
          </p:nvPr>
        </p:nvSpPr>
        <p:spPr>
          <a:xfrm>
            <a:off x="391091" y="4415791"/>
            <a:ext cx="6228221" cy="4183380"/>
          </a:xfrm>
          <a:prstGeom prst="rect">
            <a:avLst/>
          </a:prstGeom>
        </p:spPr>
        <p:txBody>
          <a:bodyPr vert="horz" lIns="93169" tIns="46584" rIns="93169" bIns="46584" rtlCol="0"/>
          <a:lstStyle/>
          <a:p>
            <a:pPr lvl="0"/>
            <a:r>
              <a:rPr lang="en-US" dirty="0" smtClean="0"/>
              <a:t>Click to edit Master text styles</a:t>
            </a:r>
          </a:p>
          <a:p>
            <a:pPr lvl="1"/>
            <a:r>
              <a:rPr lang="en-US" dirty="0" smtClean="0"/>
              <a:t>Second level</a:t>
            </a:r>
          </a:p>
          <a:p>
            <a:pPr lvl="2"/>
            <a:r>
              <a:rPr lang="en-US" dirty="0" smtClean="0"/>
              <a:t>Third level </a:t>
            </a:r>
          </a:p>
        </p:txBody>
      </p:sp>
      <p:sp>
        <p:nvSpPr>
          <p:cNvPr id="7" name="Slide Number Placeholder 6"/>
          <p:cNvSpPr>
            <a:spLocks noGrp="1"/>
          </p:cNvSpPr>
          <p:nvPr>
            <p:ph type="sldNum" sz="quarter" idx="5"/>
          </p:nvPr>
        </p:nvSpPr>
        <p:spPr>
          <a:xfrm>
            <a:off x="3970939" y="8829967"/>
            <a:ext cx="2338422" cy="464820"/>
          </a:xfrm>
          <a:prstGeom prst="rect">
            <a:avLst/>
          </a:prstGeom>
        </p:spPr>
        <p:txBody>
          <a:bodyPr vert="horz" lIns="93169" tIns="46584" rIns="93169" bIns="46584" rtlCol="0" anchor="b"/>
          <a:lstStyle>
            <a:lvl1pPr algn="r">
              <a:defRPr sz="1100">
                <a:latin typeface="Qualcomm Office Regular" pitchFamily="34" charset="0"/>
              </a:defRPr>
            </a:lvl1pPr>
          </a:lstStyle>
          <a:p>
            <a:fld id="{928A2613-ABFE-468A-A021-82F251360FB0}" type="slidenum">
              <a:rPr lang="en-US" smtClean="0"/>
              <a:pPr/>
              <a:t>‹#›</a:t>
            </a:fld>
            <a:endParaRPr lang="en-US" dirty="0"/>
          </a:p>
        </p:txBody>
      </p:sp>
      <p:pic>
        <p:nvPicPr>
          <p:cNvPr id="8" name="Picture 2"/>
          <p:cNvPicPr>
            <a:picLocks noChangeAspect="1" noChangeArrowheads="1"/>
          </p:cNvPicPr>
          <p:nvPr/>
        </p:nvPicPr>
        <p:blipFill>
          <a:blip r:embed="rId2" cstate="print"/>
          <a:srcRect/>
          <a:stretch>
            <a:fillRect/>
          </a:stretch>
        </p:blipFill>
        <p:spPr bwMode="auto">
          <a:xfrm>
            <a:off x="701041" y="9041210"/>
            <a:ext cx="1001902" cy="210702"/>
          </a:xfrm>
          <a:prstGeom prst="rect">
            <a:avLst/>
          </a:prstGeom>
          <a:noFill/>
          <a:ln w="9525">
            <a:noFill/>
            <a:miter lim="800000"/>
            <a:headEnd/>
            <a:tailEnd/>
          </a:ln>
          <a:effectLst/>
        </p:spPr>
      </p:pic>
    </p:spTree>
    <p:extLst>
      <p:ext uri="{BB962C8B-B14F-4D97-AF65-F5344CB8AC3E}">
        <p14:creationId xmlns:p14="http://schemas.microsoft.com/office/powerpoint/2010/main" val="488602246"/>
      </p:ext>
    </p:extLst>
  </p:cSld>
  <p:clrMap bg1="lt1" tx1="dk1" bg2="lt2" tx2="dk2" accent1="accent1" accent2="accent2" accent3="accent3" accent4="accent4" accent5="accent5" accent6="accent6" hlink="hlink" folHlink="folHlink"/>
  <p:hf hdr="0" ftr="0" dt="0"/>
  <p:notesStyle>
    <a:lvl1pPr marL="171450" indent="-171450" algn="l" defTabSz="914400" rtl="0" eaLnBrk="1" latinLnBrk="0" hangingPunct="1">
      <a:buFont typeface="Arial" pitchFamily="34" charset="0"/>
      <a:buChar char="•"/>
      <a:defRPr sz="1600" kern="1200">
        <a:solidFill>
          <a:schemeClr val="tx1"/>
        </a:solidFill>
        <a:latin typeface="Qualcomm Office Regular" pitchFamily="34" charset="0"/>
        <a:ea typeface="+mn-ea"/>
        <a:cs typeface="+mn-cs"/>
      </a:defRPr>
    </a:lvl1pPr>
    <a:lvl2pPr marL="628650" indent="-171450" algn="l" defTabSz="914400" rtl="0" eaLnBrk="1" latinLnBrk="0" hangingPunct="1">
      <a:buFont typeface="Arial" pitchFamily="34" charset="0"/>
      <a:buChar char="•"/>
      <a:defRPr sz="1200" kern="1200">
        <a:solidFill>
          <a:schemeClr val="tx1"/>
        </a:solidFill>
        <a:latin typeface="Qualcomm Office Regular" pitchFamily="34" charset="0"/>
        <a:ea typeface="+mn-ea"/>
        <a:cs typeface="+mn-cs"/>
      </a:defRPr>
    </a:lvl2pPr>
    <a:lvl3pPr marL="1085850" indent="-171450" algn="l" defTabSz="914400" rtl="0" eaLnBrk="1" latinLnBrk="0" hangingPunct="1">
      <a:buFont typeface="Arial" pitchFamily="34" charset="0"/>
      <a:buChar char="•"/>
      <a:defRPr sz="1200" kern="1200" baseline="0">
        <a:solidFill>
          <a:schemeClr val="tx1"/>
        </a:solidFill>
        <a:latin typeface="Qualcomm Office Regular" pitchFamily="34" charset="0"/>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t>1</a:t>
            </a:fld>
            <a:endParaRPr lang="en-US" dirty="0"/>
          </a:p>
        </p:txBody>
      </p:sp>
    </p:spTree>
    <p:extLst>
      <p:ext uri="{BB962C8B-B14F-4D97-AF65-F5344CB8AC3E}">
        <p14:creationId xmlns:p14="http://schemas.microsoft.com/office/powerpoint/2010/main" val="737123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pPr/>
              <a:t>2</a:t>
            </a:fld>
            <a:endParaRPr lang="en-US" dirty="0"/>
          </a:p>
        </p:txBody>
      </p:sp>
    </p:spTree>
    <p:extLst>
      <p:ext uri="{BB962C8B-B14F-4D97-AF65-F5344CB8AC3E}">
        <p14:creationId xmlns:p14="http://schemas.microsoft.com/office/powerpoint/2010/main" val="401299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pPr/>
              <a:t>7</a:t>
            </a:fld>
            <a:endParaRPr lang="en-US" dirty="0"/>
          </a:p>
        </p:txBody>
      </p:sp>
    </p:spTree>
    <p:extLst>
      <p:ext uri="{BB962C8B-B14F-4D97-AF65-F5344CB8AC3E}">
        <p14:creationId xmlns:p14="http://schemas.microsoft.com/office/powerpoint/2010/main" val="163370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pPr/>
              <a:t>8</a:t>
            </a:fld>
            <a:endParaRPr lang="en-US" dirty="0"/>
          </a:p>
        </p:txBody>
      </p:sp>
    </p:spTree>
    <p:extLst>
      <p:ext uri="{BB962C8B-B14F-4D97-AF65-F5344CB8AC3E}">
        <p14:creationId xmlns:p14="http://schemas.microsoft.com/office/powerpoint/2010/main" val="3920095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8A2613-ABFE-468A-A021-82F251360FB0}" type="slidenum">
              <a:rPr lang="en-US" smtClean="0"/>
              <a:pPr/>
              <a:t>10</a:t>
            </a:fld>
            <a:endParaRPr lang="en-US" dirty="0"/>
          </a:p>
        </p:txBody>
      </p:sp>
    </p:spTree>
    <p:extLst>
      <p:ext uri="{BB962C8B-B14F-4D97-AF65-F5344CB8AC3E}">
        <p14:creationId xmlns:p14="http://schemas.microsoft.com/office/powerpoint/2010/main" val="1678701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Same Side Corner Rectangle 6"/>
          <p:cNvSpPr/>
          <p:nvPr/>
        </p:nvSpPr>
        <p:spPr>
          <a:xfrm rot="16200000">
            <a:off x="2000548" y="1025269"/>
            <a:ext cx="3474720" cy="4631754"/>
          </a:xfrm>
          <a:prstGeom prst="round2SameRect">
            <a:avLst>
              <a:gd name="adj1" fmla="val 3122"/>
              <a:gd name="adj2" fmla="val 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8" name="Group 25"/>
          <p:cNvGrpSpPr>
            <a:grpSpLocks noChangeAspect="1"/>
          </p:cNvGrpSpPr>
          <p:nvPr/>
        </p:nvGrpSpPr>
        <p:grpSpPr>
          <a:xfrm>
            <a:off x="2760679" y="2502945"/>
            <a:ext cx="1955329" cy="1676400"/>
            <a:chOff x="1230573" y="1890215"/>
            <a:chExt cx="1444388" cy="1650696"/>
          </a:xfrm>
        </p:grpSpPr>
        <p:sp>
          <p:nvSpPr>
            <p:cNvPr id="9" name="Oval 8"/>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Oval 9"/>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1" name="Oval 10"/>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Oval 11"/>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13" name="Round Same Side Corner Rectangle 12"/>
          <p:cNvSpPr/>
          <p:nvPr/>
        </p:nvSpPr>
        <p:spPr>
          <a:xfrm rot="5400000" flipH="1">
            <a:off x="6672929" y="1025269"/>
            <a:ext cx="3474720" cy="4631754"/>
          </a:xfrm>
          <a:prstGeom prst="round2SameRect">
            <a:avLst>
              <a:gd name="adj1" fmla="val 3122"/>
              <a:gd name="adj2" fmla="val 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ctrTitle"/>
          </p:nvPr>
        </p:nvSpPr>
        <p:spPr>
          <a:xfrm>
            <a:off x="6200049" y="1680882"/>
            <a:ext cx="4363599" cy="1640541"/>
          </a:xfrm>
        </p:spPr>
        <p:txBody>
          <a:bodyPr vert="horz" lIns="91440" tIns="0" rIns="91440" bIns="0" rtlCol="0" anchor="b" anchorCtr="0">
            <a:noAutofit/>
          </a:bodyPr>
          <a:lstStyle>
            <a:lvl1pPr algn="ctr" defTabSz="914400" rtl="0" eaLnBrk="1" latinLnBrk="0" hangingPunct="1">
              <a:lnSpc>
                <a:spcPts val="4000"/>
              </a:lnSpc>
              <a:spcBef>
                <a:spcPct val="0"/>
              </a:spcBef>
              <a:buNone/>
              <a:defRPr sz="3600" kern="1200">
                <a:solidFill>
                  <a:schemeClr val="bg1"/>
                </a:solidFill>
                <a:latin typeface="Century Gothic"/>
                <a:ea typeface="+mj-ea"/>
                <a:cs typeface="Century Gothic"/>
              </a:defRPr>
            </a:lvl1pPr>
          </a:lstStyle>
          <a:p>
            <a:r>
              <a:rPr lang="en-US" dirty="0" smtClean="0"/>
              <a:t>Click to edit Master title style</a:t>
            </a:r>
            <a:endParaRPr dirty="0"/>
          </a:p>
        </p:txBody>
      </p:sp>
      <p:sp>
        <p:nvSpPr>
          <p:cNvPr id="3" name="Subtitle 2"/>
          <p:cNvSpPr>
            <a:spLocks noGrp="1"/>
          </p:cNvSpPr>
          <p:nvPr>
            <p:ph type="subTitle" idx="1"/>
          </p:nvPr>
        </p:nvSpPr>
        <p:spPr>
          <a:xfrm>
            <a:off x="6200049" y="3384176"/>
            <a:ext cx="4363599" cy="530352"/>
          </a:xfrm>
        </p:spPr>
        <p:txBody>
          <a:bodyPr vert="horz" lIns="91440" tIns="0" rIns="91440" bIns="0" rtlCol="0">
            <a:normAutofit/>
          </a:bodyPr>
          <a:lstStyle>
            <a:lvl1pPr marL="0" indent="0" algn="ctr" defTabSz="914400" rtl="0" eaLnBrk="1" latinLnBrk="0" hangingPunct="1">
              <a:spcBef>
                <a:spcPts val="0"/>
              </a:spcBef>
              <a:buClr>
                <a:schemeClr val="accent1"/>
              </a:buClr>
              <a:buSzPct val="130000"/>
              <a:buFont typeface="Wingdings" pitchFamily="2" charset="2"/>
              <a:buNone/>
              <a:defRPr sz="1400" kern="1200">
                <a:solidFill>
                  <a:schemeClr val="bg1"/>
                </a:solidFill>
                <a:latin typeface="Century Gothic"/>
                <a:ea typeface="+mn-ea"/>
                <a:cs typeface="Century Gothic"/>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5" name="Slide Number Placeholder 14"/>
          <p:cNvSpPr>
            <a:spLocks noGrp="1"/>
          </p:cNvSpPr>
          <p:nvPr>
            <p:ph type="sldNum" sz="quarter" idx="11"/>
          </p:nvPr>
        </p:nvSpPr>
        <p:spPr/>
        <p:txBody>
          <a:bodyPr/>
          <a:lstStyle/>
          <a:p>
            <a:fld id="{D6CC888B-D9F9-4E54-B722-F151A9F45E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grpSp>
        <p:nvGrpSpPr>
          <p:cNvPr id="8" name="Group 16"/>
          <p:cNvGrpSpPr/>
          <p:nvPr/>
        </p:nvGrpSpPr>
        <p:grpSpPr>
          <a:xfrm>
            <a:off x="297138" y="1254456"/>
            <a:ext cx="10520444" cy="3918778"/>
            <a:chOff x="222912" y="1254456"/>
            <a:chExt cx="7892388" cy="3918778"/>
          </a:xfrm>
        </p:grpSpPr>
        <p:sp>
          <p:nvSpPr>
            <p:cNvPr id="7" name="Rounded Rectangle 6"/>
            <p:cNvSpPr/>
            <p:nvPr/>
          </p:nvSpPr>
          <p:spPr>
            <a:xfrm>
              <a:off x="1028700" y="1600200"/>
              <a:ext cx="7086600" cy="3474720"/>
            </a:xfrm>
            <a:prstGeom prst="roundRect">
              <a:avLst>
                <a:gd name="adj" fmla="val 3122"/>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9" name="Group 9"/>
            <p:cNvGrpSpPr/>
            <p:nvPr/>
          </p:nvGrpSpPr>
          <p:grpSpPr>
            <a:xfrm>
              <a:off x="222912" y="1254456"/>
              <a:ext cx="3429000" cy="3918778"/>
              <a:chOff x="1230573" y="1890215"/>
              <a:chExt cx="1444388" cy="1650696"/>
            </a:xfrm>
          </p:grpSpPr>
          <p:sp>
            <p:nvSpPr>
              <p:cNvPr id="11" name="Oval 10"/>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Oval 14"/>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6" name="Oval 15"/>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 name="Title 1"/>
          <p:cNvSpPr>
            <a:spLocks noGrp="1"/>
          </p:cNvSpPr>
          <p:nvPr>
            <p:ph type="title"/>
          </p:nvPr>
        </p:nvSpPr>
        <p:spPr>
          <a:xfrm>
            <a:off x="4964283" y="2021542"/>
            <a:ext cx="5599365" cy="1362075"/>
          </a:xfrm>
        </p:spPr>
        <p:txBody>
          <a:bodyPr vert="horz" lIns="91440" tIns="0" rIns="91440" bIns="0" rtlCol="0" anchor="b" anchorCtr="0">
            <a:noAutofit/>
          </a:bodyPr>
          <a:lstStyle>
            <a:lvl1pPr algn="r" defTabSz="914400" rtl="0" eaLnBrk="1" latinLnBrk="0" hangingPunct="1">
              <a:lnSpc>
                <a:spcPts val="4000"/>
              </a:lnSpc>
              <a:spcBef>
                <a:spcPct val="0"/>
              </a:spcBef>
              <a:buNone/>
              <a:defRPr sz="3600" kern="1200">
                <a:solidFill>
                  <a:srgbClr val="B3DF2F"/>
                </a:solidFill>
                <a:latin typeface="Century Gothic"/>
                <a:ea typeface="+mj-ea"/>
                <a:cs typeface="Century Gothic"/>
              </a:defRPr>
            </a:lvl1pPr>
          </a:lstStyle>
          <a:p>
            <a:r>
              <a:rPr lang="en-US" dirty="0" smtClean="0"/>
              <a:t>Click to edit Master title style</a:t>
            </a:r>
            <a:endParaRPr dirty="0"/>
          </a:p>
        </p:txBody>
      </p:sp>
      <p:sp>
        <p:nvSpPr>
          <p:cNvPr id="3" name="Text Placeholder 2"/>
          <p:cNvSpPr>
            <a:spLocks noGrp="1"/>
          </p:cNvSpPr>
          <p:nvPr>
            <p:ph type="body" idx="1"/>
          </p:nvPr>
        </p:nvSpPr>
        <p:spPr>
          <a:xfrm>
            <a:off x="4427412" y="3388659"/>
            <a:ext cx="6136236" cy="1083328"/>
          </a:xfrm>
        </p:spPr>
        <p:txBody>
          <a:bodyPr vert="horz" lIns="91440" tIns="0" rIns="91440" bIns="0" rtlCol="0">
            <a:normAutofit/>
          </a:bodyPr>
          <a:lstStyle>
            <a:lvl1pPr marL="0" indent="0" algn="r" defTabSz="914400" rtl="0" eaLnBrk="1" latinLnBrk="0" hangingPunct="1">
              <a:spcBef>
                <a:spcPts val="0"/>
              </a:spcBef>
              <a:buClr>
                <a:schemeClr val="accent1"/>
              </a:buClr>
              <a:buSzPct val="130000"/>
              <a:buFont typeface="Wingdings" pitchFamily="2" charset="2"/>
              <a:buNone/>
              <a:defRPr sz="1800" kern="1200">
                <a:solidFill>
                  <a:schemeClr val="bg1"/>
                </a:solidFill>
                <a:latin typeface="Century Gothic"/>
                <a:ea typeface="+mn-ea"/>
                <a:cs typeface="Century Gothic"/>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ontent">
    <p:spTree>
      <p:nvGrpSpPr>
        <p:cNvPr id="1" name=""/>
        <p:cNvGrpSpPr/>
        <p:nvPr/>
      </p:nvGrpSpPr>
      <p:grpSpPr>
        <a:xfrm>
          <a:off x="0" y="0"/>
          <a:ext cx="0" cy="0"/>
          <a:chOff x="0" y="0"/>
          <a:chExt cx="0" cy="0"/>
        </a:xfrm>
      </p:grpSpPr>
      <p:sp>
        <p:nvSpPr>
          <p:cNvPr id="2" name="Title 1"/>
          <p:cNvSpPr>
            <a:spLocks noGrp="1"/>
          </p:cNvSpPr>
          <p:nvPr>
            <p:ph type="title"/>
          </p:nvPr>
        </p:nvSpPr>
        <p:spPr>
          <a:xfrm>
            <a:off x="987295" y="228600"/>
            <a:ext cx="8665334" cy="1143000"/>
          </a:xfrm>
        </p:spPr>
        <p:txBody>
          <a:bodyPr vert="horz" lIns="45720" tIns="45720" rIns="91440" bIns="45720" rtlCol="0" anchor="b" anchorCtr="0">
            <a:noAutofit/>
          </a:bodyPr>
          <a:lstStyle>
            <a:lvl1pPr algn="l" defTabSz="914400" rtl="0" eaLnBrk="1" latinLnBrk="0" hangingPunct="1">
              <a:spcBef>
                <a:spcPct val="0"/>
              </a:spcBef>
              <a:buNone/>
              <a:defRPr sz="3600" b="1" kern="1200" spc="200">
                <a:solidFill>
                  <a:schemeClr val="accent3">
                    <a:lumMod val="50000"/>
                  </a:schemeClr>
                </a:solidFill>
                <a:effectLst>
                  <a:outerShdw blurRad="50800" dist="25400" dir="2700000" algn="tl" rotWithShape="0">
                    <a:schemeClr val="accent3">
                      <a:lumMod val="75000"/>
                      <a:alpha val="75000"/>
                    </a:schemeClr>
                  </a:outerShdw>
                </a:effectLst>
                <a:latin typeface="Century Gothic"/>
                <a:ea typeface="+mj-ea"/>
                <a:cs typeface="Century Gothic"/>
              </a:defRPr>
            </a:lvl1pPr>
          </a:lstStyle>
          <a:p>
            <a:r>
              <a:rPr lang="en-US" smtClean="0"/>
              <a:t>Click to edit Master title style</a:t>
            </a:r>
            <a:endParaRPr/>
          </a:p>
        </p:txBody>
      </p:sp>
      <p:sp>
        <p:nvSpPr>
          <p:cNvPr id="5" name="Slide Number Placeholder 4"/>
          <p:cNvSpPr>
            <a:spLocks noGrp="1"/>
          </p:cNvSpPr>
          <p:nvPr>
            <p:ph type="sldNum" sz="quarter" idx="12"/>
          </p:nvPr>
        </p:nvSpPr>
        <p:spPr>
          <a:xfrm>
            <a:off x="11164561" y="6379849"/>
            <a:ext cx="812588" cy="365125"/>
          </a:xfrm>
        </p:spPr>
        <p:txBody>
          <a:bodyPr/>
          <a:lstStyle>
            <a:lvl1pPr algn="ctr">
              <a:defRPr>
                <a:solidFill>
                  <a:srgbClr val="4479A0"/>
                </a:solidFill>
                <a:effectLst/>
              </a:defRPr>
            </a:lvl1pPr>
          </a:lstStyle>
          <a:p>
            <a:fld id="{D6CC888B-D9F9-4E54-B722-F151A9F45E95}" type="slidenum">
              <a:rPr lang="en-US" smtClean="0"/>
              <a:pPr/>
              <a:t>‹#›</a:t>
            </a:fld>
            <a:endParaRPr lang="en-US" dirty="0"/>
          </a:p>
        </p:txBody>
      </p:sp>
      <p:grpSp>
        <p:nvGrpSpPr>
          <p:cNvPr id="6" name="Group 8"/>
          <p:cNvGrpSpPr/>
          <p:nvPr/>
        </p:nvGrpSpPr>
        <p:grpSpPr>
          <a:xfrm>
            <a:off x="9889018" y="457200"/>
            <a:ext cx="1218883" cy="914400"/>
            <a:chOff x="842682" y="2971800"/>
            <a:chExt cx="914400" cy="914400"/>
          </a:xfrm>
        </p:grpSpPr>
        <p:sp>
          <p:nvSpPr>
            <p:cNvPr id="10" name="Rounded Rectangle 9"/>
            <p:cNvSpPr/>
            <p:nvPr/>
          </p:nvSpPr>
          <p:spPr>
            <a:xfrm>
              <a:off x="842682" y="2971800"/>
              <a:ext cx="914400" cy="914400"/>
            </a:xfrm>
            <a:prstGeom prst="roundRect">
              <a:avLst>
                <a:gd name="adj" fmla="val 9314"/>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7" name="Group 10"/>
            <p:cNvGrpSpPr>
              <a:grpSpLocks noChangeAspect="1"/>
            </p:cNvGrpSpPr>
            <p:nvPr/>
          </p:nvGrpSpPr>
          <p:grpSpPr>
            <a:xfrm>
              <a:off x="948372" y="3034353"/>
              <a:ext cx="700732" cy="800823"/>
              <a:chOff x="1230573" y="1890215"/>
              <a:chExt cx="1444388" cy="1650696"/>
            </a:xfrm>
          </p:grpSpPr>
          <p:sp>
            <p:nvSpPr>
              <p:cNvPr id="12" name="Oval 11"/>
              <p:cNvSpPr/>
              <p:nvPr/>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Oval 12"/>
              <p:cNvSpPr/>
              <p:nvPr/>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4" name="Oval 13"/>
              <p:cNvSpPr/>
              <p:nvPr/>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Oval 14"/>
              <p:cNvSpPr/>
              <p:nvPr/>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
        <p:nvSpPr>
          <p:cNvPr id="20" name="Text Placeholder 19"/>
          <p:cNvSpPr>
            <a:spLocks noGrp="1"/>
          </p:cNvSpPr>
          <p:nvPr>
            <p:ph type="body" sz="quarter" idx="13"/>
          </p:nvPr>
        </p:nvSpPr>
        <p:spPr>
          <a:xfrm>
            <a:off x="987295" y="1371600"/>
            <a:ext cx="10177593" cy="649288"/>
          </a:xfrm>
        </p:spPr>
        <p:txBody>
          <a:bodyPr anchor="t"/>
          <a:lstStyle>
            <a:lvl1pPr marL="0" indent="0">
              <a:buNone/>
              <a:defRPr>
                <a:solidFill>
                  <a:srgbClr val="4479A0"/>
                </a:solidFill>
              </a:defRPr>
            </a:lvl1pPr>
            <a:lvl2pPr marL="228600" indent="0">
              <a:buNone/>
              <a:defRPr/>
            </a:lvl2pPr>
            <a:lvl3pPr marL="457200" indent="0">
              <a:buNone/>
              <a:defRPr/>
            </a:lvl3pPr>
            <a:lvl4pPr marL="685800" indent="0">
              <a:buNone/>
              <a:defRPr/>
            </a:lvl4pPr>
            <a:lvl5pPr marL="914400" indent="0">
              <a:buNone/>
              <a:defRPr/>
            </a:lvl5pPr>
          </a:lstStyle>
          <a:p>
            <a:pPr lvl="0"/>
            <a:r>
              <a:rPr lang="en-US" dirty="0" smtClean="0"/>
              <a:t>Click to edit Master text styles</a:t>
            </a:r>
          </a:p>
        </p:txBody>
      </p:sp>
      <p:sp>
        <p:nvSpPr>
          <p:cNvPr id="22" name="Content Placeholder 21"/>
          <p:cNvSpPr>
            <a:spLocks noGrp="1"/>
          </p:cNvSpPr>
          <p:nvPr>
            <p:ph sz="quarter" idx="14"/>
          </p:nvPr>
        </p:nvSpPr>
        <p:spPr>
          <a:xfrm>
            <a:off x="987425" y="2020888"/>
            <a:ext cx="10120313" cy="3995737"/>
          </a:xfrm>
        </p:spPr>
        <p:txBody>
          <a:bodyPr/>
          <a:lstStyle>
            <a:lvl1pPr>
              <a:lnSpc>
                <a:spcPct val="100000"/>
              </a:lnSpc>
              <a:spcAft>
                <a:spcPts val="400"/>
              </a:spcAft>
              <a:defRPr/>
            </a:lvl1pPr>
            <a:lvl2pPr>
              <a:lnSpc>
                <a:spcPct val="100000"/>
              </a:lnSpc>
              <a:spcAft>
                <a:spcPts val="400"/>
              </a:spcAft>
              <a:defRPr/>
            </a:lvl2pPr>
            <a:lvl3pPr>
              <a:lnSpc>
                <a:spcPct val="100000"/>
              </a:lnSpc>
              <a:spcAft>
                <a:spcPts val="400"/>
              </a:spcAft>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735325" y="6356351"/>
            <a:ext cx="2844059"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11091831" y="365761"/>
            <a:ext cx="812588" cy="365125"/>
          </a:xfrm>
        </p:spPr>
        <p:txBody>
          <a:bodyPr/>
          <a:lstStyle/>
          <a:p>
            <a:fld id="{D6CC888B-D9F9-4E54-B722-F151A9F45E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222250" indent="-222250">
              <a:defRPr/>
            </a:lvl1pPr>
            <a:lvl2pPr marL="460375" indent="-231775" defTabSz="460375">
              <a:defRPr/>
            </a:lvl2pPr>
            <a:lvl3pPr marL="682625" indent="-225425">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lvl1pPr>
              <a:defRPr/>
            </a:lvl1pPr>
          </a:lstStyle>
          <a:p>
            <a:fld id="{BC6CEBC8-EA69-8642-B5B1-AFA63B014AB7}" type="slidenum">
              <a:rPr lang="en-US"/>
              <a:pPr/>
              <a:t>‹#›</a:t>
            </a:fld>
            <a:endParaRPr lang="en-US" sz="1200" dirty="0">
              <a:solidFill>
                <a:srgbClr val="D82244"/>
              </a:solidFill>
            </a:endParaRPr>
          </a:p>
        </p:txBody>
      </p:sp>
    </p:spTree>
    <p:extLst>
      <p:ext uri="{BB962C8B-B14F-4D97-AF65-F5344CB8AC3E}">
        <p14:creationId xmlns:p14="http://schemas.microsoft.com/office/powerpoint/2010/main" val="3400485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13"/>
            <a:ext cx="10360501"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637CE3B-FE97-B442-8777-6B74DB75181F}" type="slidenum">
              <a:rPr lang="en-US"/>
              <a:pPr/>
              <a:t>‹#›</a:t>
            </a:fld>
            <a:endParaRPr lang="en-US" sz="1200" dirty="0">
              <a:solidFill>
                <a:srgbClr val="D82244"/>
              </a:solidFill>
            </a:endParaRPr>
          </a:p>
        </p:txBody>
      </p:sp>
    </p:spTree>
    <p:extLst>
      <p:ext uri="{BB962C8B-B14F-4D97-AF65-F5344CB8AC3E}">
        <p14:creationId xmlns:p14="http://schemas.microsoft.com/office/powerpoint/2010/main" val="287182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721" y="1524000"/>
            <a:ext cx="5688118" cy="4927600"/>
          </a:xfrm>
        </p:spPr>
        <p:txBody>
          <a:bodyPr/>
          <a:lstStyle>
            <a:lvl1pPr marL="222250" indent="-222250">
              <a:defRPr sz="2800"/>
            </a:lvl1pPr>
            <a:lvl2pPr marL="460375" indent="-231775">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5986" y="1524000"/>
            <a:ext cx="5688118" cy="4927600"/>
          </a:xfrm>
        </p:spPr>
        <p:txBody>
          <a:bodyPr/>
          <a:lstStyle>
            <a:lvl1pPr marL="222250" indent="-222250">
              <a:defRPr sz="2800"/>
            </a:lvl1pPr>
            <a:lvl2pPr marL="460375" indent="-231775">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4"/>
          <p:cNvSpPr>
            <a:spLocks noGrp="1"/>
          </p:cNvSpPr>
          <p:nvPr>
            <p:ph type="sldNum" sz="quarter" idx="10"/>
          </p:nvPr>
        </p:nvSpPr>
        <p:spPr/>
        <p:txBody>
          <a:bodyPr/>
          <a:lstStyle>
            <a:lvl1pPr>
              <a:defRPr/>
            </a:lvl1pPr>
          </a:lstStyle>
          <a:p>
            <a:fld id="{800D1CBC-FDFC-E047-AB6C-15006A8FBDDB}" type="slidenum">
              <a:rPr lang="en-US"/>
              <a:pPr/>
              <a:t>‹#›</a:t>
            </a:fld>
            <a:endParaRPr lang="en-US" sz="1200" dirty="0">
              <a:solidFill>
                <a:srgbClr val="D82244"/>
              </a:solidFill>
            </a:endParaRPr>
          </a:p>
        </p:txBody>
      </p:sp>
    </p:spTree>
    <p:extLst>
      <p:ext uri="{BB962C8B-B14F-4D97-AF65-F5344CB8AC3E}">
        <p14:creationId xmlns:p14="http://schemas.microsoft.com/office/powerpoint/2010/main" val="294893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53125333-7DB0-2A44-BD27-A6107C151D59}" type="slidenum">
              <a:rPr lang="en-US"/>
              <a:pPr/>
              <a:t>‹#›</a:t>
            </a:fld>
            <a:endParaRPr lang="en-US" sz="1200" dirty="0">
              <a:solidFill>
                <a:srgbClr val="D82244"/>
              </a:solidFill>
            </a:endParaRPr>
          </a:p>
        </p:txBody>
      </p:sp>
    </p:spTree>
    <p:extLst>
      <p:ext uri="{BB962C8B-B14F-4D97-AF65-F5344CB8AC3E}">
        <p14:creationId xmlns:p14="http://schemas.microsoft.com/office/powerpoint/2010/main" val="1278395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52D7F72C-9A86-474D-8371-57681EA5F8AC}" type="slidenum">
              <a:rPr lang="en-US"/>
              <a:pPr/>
              <a:t>‹#›</a:t>
            </a:fld>
            <a:endParaRPr lang="en-US" sz="1200" dirty="0">
              <a:solidFill>
                <a:srgbClr val="D82244"/>
              </a:solidFill>
            </a:endParaRPr>
          </a:p>
        </p:txBody>
      </p:sp>
    </p:spTree>
    <p:extLst>
      <p:ext uri="{BB962C8B-B14F-4D97-AF65-F5344CB8AC3E}">
        <p14:creationId xmlns:p14="http://schemas.microsoft.com/office/powerpoint/2010/main" val="12075423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2.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0809" y="685800"/>
            <a:ext cx="6595933" cy="88696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0809" y="2020888"/>
            <a:ext cx="6593752" cy="41052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6" name="Slide Number Placeholder 5"/>
          <p:cNvSpPr>
            <a:spLocks noGrp="1"/>
          </p:cNvSpPr>
          <p:nvPr>
            <p:ph type="sldNum" sz="quarter" idx="4"/>
          </p:nvPr>
        </p:nvSpPr>
        <p:spPr>
          <a:xfrm>
            <a:off x="11164561" y="6356351"/>
            <a:ext cx="812588" cy="365125"/>
          </a:xfrm>
          <a:prstGeom prst="rect">
            <a:avLst/>
          </a:prstGeom>
        </p:spPr>
        <p:txBody>
          <a:bodyPr vert="horz" lIns="91440" tIns="45720" rIns="91440" bIns="45720" rtlCol="0" anchor="ctr"/>
          <a:lstStyle>
            <a:lvl1pPr algn="ctr">
              <a:defRPr sz="1800" b="1">
                <a:solidFill>
                  <a:srgbClr val="003B66"/>
                </a:solidFill>
              </a:defRPr>
            </a:lvl1pPr>
          </a:lstStyle>
          <a:p>
            <a:fld id="{D6CC888B-D9F9-4E54-B722-F151A9F45E95}" type="slidenum">
              <a:rPr lang="en-US" smtClean="0"/>
              <a:pPr/>
              <a:t>‹#›</a:t>
            </a:fld>
            <a:endParaRPr lang="en-US" dirty="0"/>
          </a:p>
        </p:txBody>
      </p:sp>
      <p:grpSp>
        <p:nvGrpSpPr>
          <p:cNvPr id="7" name="Group 18"/>
          <p:cNvGrpSpPr/>
          <p:nvPr/>
        </p:nvGrpSpPr>
        <p:grpSpPr>
          <a:xfrm>
            <a:off x="1123283" y="2971800"/>
            <a:ext cx="1218883" cy="914400"/>
            <a:chOff x="842682" y="2971800"/>
            <a:chExt cx="914400" cy="914400"/>
          </a:xfrm>
        </p:grpSpPr>
        <p:sp>
          <p:nvSpPr>
            <p:cNvPr id="8" name="Rounded Rectangle 7"/>
            <p:cNvSpPr/>
            <p:nvPr userDrawn="1"/>
          </p:nvSpPr>
          <p:spPr>
            <a:xfrm>
              <a:off x="842682" y="2971800"/>
              <a:ext cx="914400" cy="914400"/>
            </a:xfrm>
            <a:prstGeom prst="roundRect">
              <a:avLst>
                <a:gd name="adj" fmla="val 9314"/>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9" name="Group 10"/>
            <p:cNvGrpSpPr>
              <a:grpSpLocks noChangeAspect="1"/>
            </p:cNvGrpSpPr>
            <p:nvPr userDrawn="1"/>
          </p:nvGrpSpPr>
          <p:grpSpPr>
            <a:xfrm>
              <a:off x="948372" y="3034352"/>
              <a:ext cx="700732" cy="800822"/>
              <a:chOff x="1230573" y="1890215"/>
              <a:chExt cx="1444388" cy="1650696"/>
            </a:xfrm>
          </p:grpSpPr>
          <p:sp>
            <p:nvSpPr>
              <p:cNvPr id="12" name="Oval 11"/>
              <p:cNvSpPr/>
              <p:nvPr userDrawn="1"/>
            </p:nvSpPr>
            <p:spPr>
              <a:xfrm>
                <a:off x="1230573" y="1890215"/>
                <a:ext cx="1444388" cy="937146"/>
              </a:xfrm>
              <a:prstGeom prst="ellipse">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Oval 12"/>
              <p:cNvSpPr/>
              <p:nvPr userDrawn="1"/>
            </p:nvSpPr>
            <p:spPr>
              <a:xfrm>
                <a:off x="1935709" y="2845831"/>
                <a:ext cx="603504" cy="402336"/>
              </a:xfrm>
              <a:prstGeom prst="ellipse">
                <a:avLst/>
              </a:prstGeom>
              <a:solidFill>
                <a:srgbClr val="FFFF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4" name="Oval 13"/>
              <p:cNvSpPr/>
              <p:nvPr userDrawn="1"/>
            </p:nvSpPr>
            <p:spPr>
              <a:xfrm>
                <a:off x="1901589" y="3275735"/>
                <a:ext cx="392373" cy="265176"/>
              </a:xfrm>
              <a:prstGeom prst="ellipse">
                <a:avLst/>
              </a:prstGeom>
              <a:solidFill>
                <a:srgbClr val="FFFF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Oval 14"/>
              <p:cNvSpPr/>
              <p:nvPr userDrawn="1"/>
            </p:nvSpPr>
            <p:spPr>
              <a:xfrm>
                <a:off x="1633181" y="2395181"/>
                <a:ext cx="621792" cy="402336"/>
              </a:xfrm>
              <a:prstGeom prst="ellipse">
                <a:avLst/>
              </a:prstGeom>
              <a:solidFill>
                <a:srgbClr val="FFFFFF">
                  <a:alpha val="3803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spTree>
  </p:cSld>
  <p:clrMap bg1="lt1" tx1="dk1" bg2="lt2" tx2="dk2" accent1="accent1" accent2="accent2" accent3="accent3" accent4="accent4" accent5="accent5" accent6="accent6" hlink="hlink" folHlink="folHlink"/>
  <p:sldLayoutIdLst>
    <p:sldLayoutId id="2147483805" r:id="rId1"/>
    <p:sldLayoutId id="2147483808" r:id="rId2"/>
    <p:sldLayoutId id="2147483811" r:id="rId3"/>
    <p:sldLayoutId id="2147483812" r:id="rId4"/>
  </p:sldLayoutIdLst>
  <p:hf hdr="0" dt="0"/>
  <p:txStyles>
    <p:titleStyle>
      <a:lvl1pPr algn="l" defTabSz="914400" rtl="0" eaLnBrk="1" latinLnBrk="0" hangingPunct="1">
        <a:spcBef>
          <a:spcPct val="0"/>
        </a:spcBef>
        <a:buNone/>
        <a:defRPr sz="2800" kern="1200">
          <a:solidFill>
            <a:srgbClr val="003B66"/>
          </a:solidFill>
          <a:latin typeface="Century Gothic"/>
          <a:ea typeface="+mj-ea"/>
          <a:cs typeface="Century Gothic"/>
        </a:defRPr>
      </a:lvl1pPr>
    </p:titleStyle>
    <p:bodyStyle>
      <a:lvl1pPr marL="228600" indent="-228600" algn="l" defTabSz="914400" rtl="0" eaLnBrk="1" latinLnBrk="0" hangingPunct="1">
        <a:spcBef>
          <a:spcPts val="1800"/>
        </a:spcBef>
        <a:buClr>
          <a:schemeClr val="accent3">
            <a:lumMod val="50000"/>
          </a:schemeClr>
        </a:buClr>
        <a:buSzPct val="130000"/>
        <a:buFont typeface="Wingdings" pitchFamily="2" charset="2"/>
        <a:buChar char="§"/>
        <a:defRPr sz="2400" kern="1200">
          <a:solidFill>
            <a:schemeClr val="tx1">
              <a:lumMod val="75000"/>
              <a:lumOff val="25000"/>
            </a:schemeClr>
          </a:solidFill>
          <a:latin typeface="Century Gothic"/>
          <a:ea typeface="+mn-ea"/>
          <a:cs typeface="Century Gothic"/>
        </a:defRPr>
      </a:lvl1pPr>
      <a:lvl2pPr marL="457200" indent="-228600" algn="l" defTabSz="914400" rtl="0" eaLnBrk="1" latinLnBrk="0" hangingPunct="1">
        <a:spcBef>
          <a:spcPts val="600"/>
        </a:spcBef>
        <a:buClr>
          <a:schemeClr val="accent3"/>
        </a:buClr>
        <a:buSzPct val="130000"/>
        <a:buFont typeface="Wingdings" pitchFamily="2" charset="2"/>
        <a:buChar char="§"/>
        <a:defRPr sz="2200" kern="1200">
          <a:solidFill>
            <a:schemeClr val="tx1">
              <a:lumMod val="75000"/>
              <a:lumOff val="25000"/>
            </a:schemeClr>
          </a:solidFill>
          <a:latin typeface="Century Gothic"/>
          <a:ea typeface="+mn-ea"/>
          <a:cs typeface="Century Gothic"/>
        </a:defRPr>
      </a:lvl2pPr>
      <a:lvl3pPr marL="685800" indent="-228600" algn="l" defTabSz="914400" rtl="0" eaLnBrk="1" latinLnBrk="0" hangingPunct="1">
        <a:spcBef>
          <a:spcPts val="600"/>
        </a:spcBef>
        <a:buClr>
          <a:schemeClr val="accent3">
            <a:lumMod val="50000"/>
          </a:schemeClr>
        </a:buClr>
        <a:buSzPct val="130000"/>
        <a:buFont typeface="Wingdings" pitchFamily="2" charset="2"/>
        <a:buChar char="§"/>
        <a:defRPr sz="1800" kern="1200">
          <a:solidFill>
            <a:schemeClr val="tx1">
              <a:lumMod val="75000"/>
              <a:lumOff val="25000"/>
            </a:schemeClr>
          </a:solidFill>
          <a:latin typeface="Century Gothic"/>
          <a:ea typeface="+mn-ea"/>
          <a:cs typeface="Century Gothic"/>
        </a:defRPr>
      </a:lvl3pPr>
      <a:lvl4pPr marL="914400" indent="-228600" algn="l" defTabSz="914400" rtl="0" eaLnBrk="1" latinLnBrk="0" hangingPunct="1">
        <a:spcBef>
          <a:spcPts val="600"/>
        </a:spcBef>
        <a:buClr>
          <a:schemeClr val="accent2"/>
        </a:buClr>
        <a:buSzPct val="130000"/>
        <a:buFont typeface="Wingdings" pitchFamily="2" charset="2"/>
        <a:buChar char="§"/>
        <a:defRPr sz="1800" kern="1200">
          <a:solidFill>
            <a:schemeClr val="tx1">
              <a:lumMod val="75000"/>
              <a:lumOff val="25000"/>
            </a:schemeClr>
          </a:solidFill>
          <a:latin typeface="Century Gothic"/>
          <a:ea typeface="+mn-ea"/>
          <a:cs typeface="Century Gothic"/>
        </a:defRPr>
      </a:lvl4pPr>
      <a:lvl5pPr marL="1143000" indent="-228600" algn="l" defTabSz="914400" rtl="0" eaLnBrk="1" latinLnBrk="0" hangingPunct="1">
        <a:spcBef>
          <a:spcPts val="600"/>
        </a:spcBef>
        <a:buClr>
          <a:schemeClr val="accent1"/>
        </a:buClr>
        <a:buSzPct val="130000"/>
        <a:buFont typeface="Wingdings" pitchFamily="2" charset="2"/>
        <a:buChar char="§"/>
        <a:defRPr sz="1800" kern="1200">
          <a:solidFill>
            <a:schemeClr val="tx1">
              <a:lumMod val="75000"/>
              <a:lumOff val="25000"/>
            </a:schemeClr>
          </a:solidFill>
          <a:latin typeface="Century Gothic"/>
          <a:ea typeface="+mn-ea"/>
          <a:cs typeface="Century Gothic"/>
        </a:defRPr>
      </a:lvl5pPr>
      <a:lvl6pPr marL="1377950" indent="-228600"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6pPr>
      <a:lvl7pPr marL="1603375" indent="-228600" algn="l" defTabSz="914400" rtl="0" eaLnBrk="1" latinLnBrk="0" hangingPunct="1">
        <a:spcBef>
          <a:spcPct val="20000"/>
        </a:spcBef>
        <a:buClr>
          <a:schemeClr val="accent1"/>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7pPr>
      <a:lvl8pPr marL="1828800" indent="-227013" algn="l" defTabSz="914400" rtl="0" eaLnBrk="1" latinLnBrk="0" hangingPunct="1">
        <a:spcBef>
          <a:spcPct val="20000"/>
        </a:spcBef>
        <a:buClr>
          <a:schemeClr val="accent2"/>
        </a:buClr>
        <a:buSzPct val="130000"/>
        <a:buFont typeface="Wingdings" pitchFamily="2" charset="2"/>
        <a:buChar char="§"/>
        <a:defRPr lang="en-US" sz="1800" kern="1200" dirty="0" smtClean="0">
          <a:solidFill>
            <a:schemeClr val="tx1">
              <a:lumMod val="75000"/>
              <a:lumOff val="25000"/>
            </a:schemeClr>
          </a:solidFill>
          <a:latin typeface="+mn-lt"/>
          <a:ea typeface="+mn-ea"/>
          <a:cs typeface="+mn-cs"/>
        </a:defRPr>
      </a:lvl8pPr>
      <a:lvl9pPr marL="2055813" indent="-227013" algn="l" defTabSz="914400" rtl="0" eaLnBrk="1" latinLnBrk="0" hangingPunct="1">
        <a:spcBef>
          <a:spcPct val="20000"/>
        </a:spcBef>
        <a:buClr>
          <a:schemeClr val="accent1"/>
        </a:buClr>
        <a:buSzPct val="130000"/>
        <a:buFont typeface="Wingdings" pitchFamily="2"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p:cNvSpPr>
          <p:nvPr>
            <p:ph type="sldNum" sz="quarter" idx="2"/>
          </p:nvPr>
        </p:nvSpPr>
        <p:spPr bwMode="auto">
          <a:xfrm>
            <a:off x="11477810" y="6581786"/>
            <a:ext cx="711015" cy="26352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45719" tIns="45719" rIns="45719" bIns="45719" numCol="1" anchor="t" anchorCtr="0" compatLnSpc="1">
            <a:prstTxWarp prst="textNoShape">
              <a:avLst/>
            </a:prstTxWarp>
          </a:bodyPr>
          <a:lstStyle>
            <a:lvl1pPr marL="96838" indent="-96838" algn="ctr">
              <a:buSzTx/>
              <a:buFont typeface="Arial" charset="0"/>
              <a:buNone/>
              <a:defRPr/>
            </a:lvl1pPr>
          </a:lstStyle>
          <a:p>
            <a:fld id="{A15790F9-75BE-C746-801E-FBFB75EBB63F}" type="slidenum">
              <a:rPr lang="en-US"/>
              <a:pPr/>
              <a:t>‹#›</a:t>
            </a:fld>
            <a:endParaRPr lang="en-US" sz="1200" dirty="0">
              <a:solidFill>
                <a:srgbClr val="D82244"/>
              </a:solidFill>
            </a:endParaRPr>
          </a:p>
        </p:txBody>
      </p:sp>
      <p:pic>
        <p:nvPicPr>
          <p:cNvPr id="1026" name="Picture 2" descr="spdx_logo.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3150" y="217488"/>
            <a:ext cx="2702165" cy="92551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
        <p:nvSpPr>
          <p:cNvPr id="1027" name="AutoShape 3"/>
          <p:cNvSpPr>
            <a:spLocks/>
          </p:cNvSpPr>
          <p:nvPr/>
        </p:nvSpPr>
        <p:spPr bwMode="auto">
          <a:xfrm>
            <a:off x="4268206" y="6627813"/>
            <a:ext cx="3751872" cy="214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45719" tIns="45719" rIns="45719" bIns="45719"/>
          <a:lstStyle/>
          <a:p>
            <a:pPr marL="73025" indent="-73025">
              <a:buSzTx/>
              <a:buFont typeface="Arial" charset="0"/>
              <a:buNone/>
            </a:pPr>
            <a:r>
              <a:rPr lang="en-US" sz="900" dirty="0">
                <a:solidFill>
                  <a:srgbClr val="D82244"/>
                </a:solidFill>
              </a:rPr>
              <a:t>Copyright Linux Foundation 2014 (CC-BY-3.0)</a:t>
            </a:r>
            <a:endParaRPr lang="en-US" dirty="0"/>
          </a:p>
        </p:txBody>
      </p:sp>
      <p:sp>
        <p:nvSpPr>
          <p:cNvPr id="1028" name="Line 4"/>
          <p:cNvSpPr>
            <a:spLocks noChangeShapeType="1"/>
          </p:cNvSpPr>
          <p:nvPr/>
        </p:nvSpPr>
        <p:spPr bwMode="auto">
          <a:xfrm flipH="1" flipV="1">
            <a:off x="404179" y="1217624"/>
            <a:ext cx="11479926" cy="1587"/>
          </a:xfrm>
          <a:prstGeom prst="line">
            <a:avLst/>
          </a:prstGeom>
          <a:noFill/>
          <a:ln w="19050" cap="flat" cmpd="sng">
            <a:solidFill>
              <a:srgbClr val="F40050"/>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0" indent="0" defTabSz="457200">
              <a:buClrTx/>
              <a:buSzTx/>
              <a:buFontTx/>
              <a:buNone/>
            </a:pPr>
            <a:endParaRPr lang="en-US" sz="1200" dirty="0">
              <a:latin typeface="Helvetica" charset="0"/>
              <a:cs typeface="Helvetica" charset="0"/>
              <a:sym typeface="Helvetica" charset="0"/>
            </a:endParaRPr>
          </a:p>
        </p:txBody>
      </p:sp>
      <p:sp>
        <p:nvSpPr>
          <p:cNvPr id="1029" name="Line 5"/>
          <p:cNvSpPr>
            <a:spLocks noChangeShapeType="1"/>
          </p:cNvSpPr>
          <p:nvPr/>
        </p:nvSpPr>
        <p:spPr bwMode="auto">
          <a:xfrm flipH="1" flipV="1">
            <a:off x="302607" y="1141424"/>
            <a:ext cx="11479926" cy="1587"/>
          </a:xfrm>
          <a:prstGeom prst="line">
            <a:avLst/>
          </a:prstGeom>
          <a:noFill/>
          <a:ln w="19050" cap="flat" cmpd="sng">
            <a:solidFill>
              <a:srgbClr val="003B66"/>
            </a:solidFill>
            <a:prstDash val="solid"/>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lstStyle/>
          <a:p>
            <a:pPr marL="0" indent="0" defTabSz="457200">
              <a:buClrTx/>
              <a:buSzTx/>
              <a:buFontTx/>
              <a:buNone/>
            </a:pPr>
            <a:endParaRPr lang="en-US" sz="1200" dirty="0">
              <a:latin typeface="Helvetica" charset="0"/>
              <a:cs typeface="Helvetica" charset="0"/>
              <a:sym typeface="Helvetica" charset="0"/>
            </a:endParaRPr>
          </a:p>
        </p:txBody>
      </p:sp>
      <p:sp>
        <p:nvSpPr>
          <p:cNvPr id="1030" name="AutoShape 6"/>
          <p:cNvSpPr>
            <a:spLocks/>
          </p:cNvSpPr>
          <p:nvPr/>
        </p:nvSpPr>
        <p:spPr bwMode="auto">
          <a:xfrm>
            <a:off x="1" y="6627813"/>
            <a:ext cx="2539339" cy="2143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599"/>
                </a:lnTo>
                <a:lnTo>
                  <a:pt x="0" y="21599"/>
                </a:lnTo>
                <a:close/>
              </a:path>
            </a:pathLst>
          </a:cu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45719" tIns="45719" rIns="45719" bIns="45719"/>
          <a:lstStyle/>
          <a:p>
            <a:pPr marL="73025" indent="-73025" algn="ctr">
              <a:buSzTx/>
              <a:buFont typeface="Arial" charset="0"/>
              <a:buNone/>
            </a:pPr>
            <a:endParaRPr lang="en-US" dirty="0"/>
          </a:p>
        </p:txBody>
      </p:sp>
      <p:sp>
        <p:nvSpPr>
          <p:cNvPr id="1031" name="Rectangle 7"/>
          <p:cNvSpPr>
            <a:spLocks noGrp="1"/>
          </p:cNvSpPr>
          <p:nvPr>
            <p:ph type="title"/>
          </p:nvPr>
        </p:nvSpPr>
        <p:spPr bwMode="auto">
          <a:xfrm>
            <a:off x="3453500" y="0"/>
            <a:ext cx="8430604" cy="1117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45719" tIns="45719" rIns="45719" bIns="45719" numCol="1" anchor="b" anchorCtr="0" compatLnSpc="1">
            <a:prstTxWarp prst="textNoShape">
              <a:avLst/>
            </a:prstTxWarp>
          </a:bodyPr>
          <a:lstStyle/>
          <a:p>
            <a:pPr lvl="0"/>
            <a:r>
              <a:rPr lang="en-US" dirty="0">
                <a:sym typeface="Helvetica" charset="0"/>
              </a:rPr>
              <a:t>Click to edit Master title style</a:t>
            </a:r>
          </a:p>
        </p:txBody>
      </p:sp>
      <p:sp>
        <p:nvSpPr>
          <p:cNvPr id="1032" name="Rectangle 8"/>
          <p:cNvSpPr>
            <a:spLocks noGrp="1"/>
          </p:cNvSpPr>
          <p:nvPr>
            <p:ph type="body" idx="1"/>
          </p:nvPr>
        </p:nvSpPr>
        <p:spPr bwMode="auto">
          <a:xfrm>
            <a:off x="304721" y="1524000"/>
            <a:ext cx="11579384" cy="4927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FAA26D3D-D897-4be2-8F04-BA451C77F1D7}">
              <ma14:placeholderFlag xmlns:ma14="http://schemas.microsoft.com/office/mac/drawingml/2011/main" xmlns="" val="1"/>
            </a:ext>
          </a:extLst>
        </p:spPr>
        <p:txBody>
          <a:bodyPr vert="horz" wrap="square" lIns="45719" tIns="45719" rIns="45719" bIns="45719" numCol="1" anchor="t" anchorCtr="0" compatLnSpc="1">
            <a:prstTxWarp prst="textNoShape">
              <a:avLst/>
            </a:prstTxWarp>
          </a:bodyPr>
          <a:lstStyle/>
          <a:p>
            <a:pPr lvl="0"/>
            <a:r>
              <a:rPr lang="en-US" dirty="0">
                <a:sym typeface="Helvetica" charset="0"/>
              </a:rPr>
              <a:t>Click to edit Master text styles</a:t>
            </a:r>
          </a:p>
          <a:p>
            <a:pPr lvl="1"/>
            <a:r>
              <a:rPr lang="en-US" dirty="0">
                <a:sym typeface="Helvetica" charset="0"/>
              </a:rPr>
              <a:t>Second level</a:t>
            </a:r>
          </a:p>
          <a:p>
            <a:pPr lvl="2"/>
            <a:r>
              <a:rPr lang="en-US" dirty="0">
                <a:sym typeface="Helvetica" charset="0"/>
              </a:rPr>
              <a:t>Third level</a:t>
            </a:r>
          </a:p>
          <a:p>
            <a:pPr lvl="3"/>
            <a:r>
              <a:rPr lang="en-US" dirty="0">
                <a:sym typeface="Helvetica" charset="0"/>
              </a:rPr>
              <a:t>Fourth level</a:t>
            </a:r>
          </a:p>
          <a:p>
            <a:pPr lvl="4"/>
            <a:r>
              <a:rPr lang="en-US" dirty="0">
                <a:sym typeface="Helvetica" charset="0"/>
              </a:rPr>
              <a:t>Fifth level</a:t>
            </a:r>
          </a:p>
        </p:txBody>
      </p:sp>
    </p:spTree>
    <p:extLst>
      <p:ext uri="{BB962C8B-B14F-4D97-AF65-F5344CB8AC3E}">
        <p14:creationId xmlns:p14="http://schemas.microsoft.com/office/powerpoint/2010/main" val="247810340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1" r:id="rId4"/>
    <p:sldLayoutId id="2147483762" r:id="rId5"/>
  </p:sldLayoutIdLst>
  <p:hf hdr="0" dt="0"/>
  <p:txStyles>
    <p:titleStyle>
      <a:lvl1pPr algn="r" defTabSz="457200" rtl="0" fontAlgn="base" hangingPunct="0">
        <a:spcBef>
          <a:spcPct val="0"/>
        </a:spcBef>
        <a:spcAft>
          <a:spcPct val="0"/>
        </a:spcAft>
        <a:defRPr sz="3200" b="1">
          <a:solidFill>
            <a:srgbClr val="003B66"/>
          </a:solidFill>
          <a:latin typeface="Century Gothic"/>
          <a:ea typeface="+mj-ea"/>
          <a:cs typeface="Century Gothic"/>
          <a:sym typeface="Helvetica" charset="0"/>
        </a:defRPr>
      </a:lvl1pPr>
      <a:lvl2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2pPr>
      <a:lvl3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3pPr>
      <a:lvl4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4pPr>
      <a:lvl5pPr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5pPr>
      <a:lvl6pPr marL="4572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6pPr>
      <a:lvl7pPr marL="9144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7pPr>
      <a:lvl8pPr marL="13716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8pPr>
      <a:lvl9pPr marL="1828800" algn="l" defTabSz="457200" rtl="0" fontAlgn="base" hangingPunct="0">
        <a:spcBef>
          <a:spcPct val="0"/>
        </a:spcBef>
        <a:spcAft>
          <a:spcPct val="0"/>
        </a:spcAft>
        <a:defRPr sz="1200">
          <a:solidFill>
            <a:srgbClr val="000000"/>
          </a:solidFill>
          <a:latin typeface="Helvetica" charset="0"/>
          <a:ea typeface="ＭＳ Ｐゴシック" charset="0"/>
          <a:cs typeface="Helvetica" charset="0"/>
          <a:sym typeface="Helvetica" charset="0"/>
        </a:defRPr>
      </a:lvl9pPr>
    </p:titleStyle>
    <p:bodyStyle>
      <a:lvl1pPr marL="171450" indent="-171450" algn="l" defTabSz="457200" rtl="0" fontAlgn="base" hangingPunct="0">
        <a:lnSpc>
          <a:spcPct val="100000"/>
        </a:lnSpc>
        <a:spcBef>
          <a:spcPct val="0"/>
        </a:spcBef>
        <a:spcAft>
          <a:spcPts val="300"/>
        </a:spcAft>
        <a:buClr>
          <a:srgbClr val="003B66"/>
        </a:buClr>
        <a:buFont typeface="Arial"/>
        <a:buChar char="•"/>
        <a:defRPr sz="2400">
          <a:solidFill>
            <a:schemeClr val="tx2">
              <a:lumMod val="75000"/>
            </a:schemeClr>
          </a:solidFill>
          <a:latin typeface="+mn-lt"/>
          <a:ea typeface="+mn-ea"/>
          <a:cs typeface="+mn-cs"/>
          <a:sym typeface="Helvetica" charset="0"/>
        </a:defRPr>
      </a:lvl1pPr>
      <a:lvl2pPr marL="400050" indent="-171450" algn="l" defTabSz="457200" rtl="0" fontAlgn="base" hangingPunct="0">
        <a:lnSpc>
          <a:spcPct val="100000"/>
        </a:lnSpc>
        <a:spcBef>
          <a:spcPct val="0"/>
        </a:spcBef>
        <a:spcAft>
          <a:spcPts val="300"/>
        </a:spcAft>
        <a:buClr>
          <a:srgbClr val="BC141A"/>
        </a:buClr>
        <a:buFont typeface="Courier New"/>
        <a:buChar char="o"/>
        <a:defRPr sz="2000">
          <a:solidFill>
            <a:schemeClr val="tx2">
              <a:lumMod val="75000"/>
            </a:schemeClr>
          </a:solidFill>
          <a:latin typeface="+mn-lt"/>
          <a:ea typeface="Helvetica" charset="0"/>
          <a:cs typeface="+mn-cs"/>
          <a:sym typeface="Helvetica" charset="0"/>
        </a:defRPr>
      </a:lvl2pPr>
      <a:lvl3pPr marL="628650" indent="-171450" algn="l" defTabSz="457200" rtl="0" fontAlgn="base" hangingPunct="0">
        <a:lnSpc>
          <a:spcPct val="100000"/>
        </a:lnSpc>
        <a:spcBef>
          <a:spcPct val="0"/>
        </a:spcBef>
        <a:spcAft>
          <a:spcPts val="300"/>
        </a:spcAft>
        <a:buClr>
          <a:srgbClr val="6699CC"/>
        </a:buClr>
        <a:buFont typeface="Wingdings" charset="2"/>
        <a:buChar char="§"/>
        <a:defRPr sz="1800">
          <a:solidFill>
            <a:schemeClr val="tx2">
              <a:lumMod val="75000"/>
            </a:schemeClr>
          </a:solidFill>
          <a:latin typeface="+mn-lt"/>
          <a:ea typeface="Helvetica" charset="0"/>
          <a:cs typeface="+mn-cs"/>
          <a:sym typeface="Helvetica" charset="0"/>
        </a:defRPr>
      </a:lvl3pPr>
      <a:lvl4pPr marL="857250" indent="-171450" algn="l" defTabSz="457200" rtl="0" fontAlgn="base" hangingPunct="0">
        <a:spcBef>
          <a:spcPct val="0"/>
        </a:spcBef>
        <a:spcAft>
          <a:spcPct val="0"/>
        </a:spcAft>
        <a:buFont typeface="Arial"/>
        <a:buChar char="•"/>
        <a:defRPr sz="1200">
          <a:solidFill>
            <a:schemeClr val="tx2">
              <a:lumMod val="75000"/>
            </a:schemeClr>
          </a:solidFill>
          <a:latin typeface="+mn-lt"/>
          <a:ea typeface="Helvetica" charset="0"/>
          <a:cs typeface="+mn-cs"/>
          <a:sym typeface="Helvetica" charset="0"/>
        </a:defRPr>
      </a:lvl4pPr>
      <a:lvl5pPr marL="1085850" indent="-171450" algn="l" defTabSz="457200" rtl="0" fontAlgn="base" hangingPunct="0">
        <a:spcBef>
          <a:spcPct val="0"/>
        </a:spcBef>
        <a:spcAft>
          <a:spcPct val="0"/>
        </a:spcAft>
        <a:buFont typeface="Arial"/>
        <a:buChar char="•"/>
        <a:defRPr sz="1200">
          <a:solidFill>
            <a:schemeClr val="tx2">
              <a:lumMod val="75000"/>
            </a:schemeClr>
          </a:solidFill>
          <a:latin typeface="+mn-lt"/>
          <a:ea typeface="Helvetica" charset="0"/>
          <a:cs typeface="+mn-cs"/>
          <a:sym typeface="Helvetica" charset="0"/>
        </a:defRPr>
      </a:lvl5pPr>
      <a:lvl6pPr marL="13716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6pPr>
      <a:lvl7pPr marL="18288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7pPr>
      <a:lvl8pPr marL="22860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8pPr>
      <a:lvl9pPr marL="2743200" algn="l" defTabSz="457200" rtl="0" fontAlgn="base" hangingPunct="0">
        <a:spcBef>
          <a:spcPct val="0"/>
        </a:spcBef>
        <a:spcAft>
          <a:spcPct val="0"/>
        </a:spcAft>
        <a:defRPr sz="1200">
          <a:solidFill>
            <a:srgbClr val="000000"/>
          </a:solidFill>
          <a:latin typeface="+mn-lt"/>
          <a:ea typeface="Helvetica" charset="0"/>
          <a:cs typeface="+mn-cs"/>
          <a:sym typeface="Helvetica"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4.0/legalcode" TargetMode="External"/><Relationship Id="rId2" Type="http://schemas.openxmlformats.org/officeDocument/2006/relationships/hyperlink" Target="http://creativecommons.org/publicdomain/zero/1.0/legalcode" TargetMode="External"/><Relationship Id="rId1" Type="http://schemas.openxmlformats.org/officeDocument/2006/relationships/slideLayout" Target="../slideLayouts/slideLayout3.xml"/><Relationship Id="rId4" Type="http://schemas.openxmlformats.org/officeDocument/2006/relationships/hyperlink" Target="http://creativecommons.org/licenses/by-sa/4.0/legalcod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creativecommons.org/licenses/by/4.0/legalcode#s3a1A" TargetMode="External"/><Relationship Id="rId2" Type="http://schemas.openxmlformats.org/officeDocument/2006/relationships/hyperlink" Target="http://creativecommons.org/licenses/by/4.0/legalcode#s3a1"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hyperlink" Target="http://creativecommons.org/licenses/by-sa/4.0/legalcode#s3a"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legalcode" TargetMode="External"/><Relationship Id="rId2" Type="http://schemas.openxmlformats.org/officeDocument/2006/relationships/hyperlink" Target="http://creativecommons.org/publicdomain/zero/1.0/legalcode" TargetMode="External"/><Relationship Id="rId1" Type="http://schemas.openxmlformats.org/officeDocument/2006/relationships/slideLayout" Target="../slideLayouts/slideLayout3.xml"/><Relationship Id="rId4" Type="http://schemas.openxmlformats.org/officeDocument/2006/relationships/hyperlink" Target="http://creativecommons.org/licenses/by-sa/4.0/legalco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4427413" y="1952624"/>
            <a:ext cx="6288910" cy="1494493"/>
          </a:xfrm>
        </p:spPr>
        <p:txBody>
          <a:bodyPr/>
          <a:lstStyle/>
          <a:p>
            <a:pPr>
              <a:lnSpc>
                <a:spcPts val="4800"/>
              </a:lnSpc>
            </a:pPr>
            <a:r>
              <a:rPr lang="en-US" sz="4800" b="1" kern="600" cap="small" spc="200" dirty="0" smtClean="0">
                <a:solidFill>
                  <a:schemeClr val="bg1"/>
                </a:solidFill>
              </a:rPr>
              <a:t>OpenChain</a:t>
            </a:r>
            <a:br>
              <a:rPr lang="en-US" sz="4800" b="1" kern="600" cap="small" spc="200" dirty="0" smtClean="0">
                <a:solidFill>
                  <a:schemeClr val="bg1"/>
                </a:solidFill>
              </a:rPr>
            </a:br>
            <a:endParaRPr lang="en-US" sz="3200" b="1" i="1" kern="600" cap="small" spc="200" dirty="0">
              <a:solidFill>
                <a:schemeClr val="bg1"/>
              </a:solidFill>
            </a:endParaRPr>
          </a:p>
        </p:txBody>
      </p:sp>
      <p:sp>
        <p:nvSpPr>
          <p:cNvPr id="2" name="TextBox 1"/>
          <p:cNvSpPr txBox="1"/>
          <p:nvPr/>
        </p:nvSpPr>
        <p:spPr>
          <a:xfrm>
            <a:off x="3984885" y="2975114"/>
            <a:ext cx="6731438" cy="461665"/>
          </a:xfrm>
          <a:prstGeom prst="rect">
            <a:avLst/>
          </a:prstGeom>
          <a:noFill/>
        </p:spPr>
        <p:txBody>
          <a:bodyPr wrap="square" rtlCol="0">
            <a:spAutoFit/>
          </a:bodyPr>
          <a:lstStyle/>
          <a:p>
            <a:pPr algn="r"/>
            <a:r>
              <a:rPr lang="en-US" sz="2400" i="1" dirty="0" smtClean="0">
                <a:solidFill>
                  <a:schemeClr val="accent3">
                    <a:lumMod val="40000"/>
                    <a:lumOff val="60000"/>
                  </a:schemeClr>
                </a:solidFill>
                <a:latin typeface="Century Gothic"/>
                <a:cs typeface="Century Gothic"/>
              </a:rPr>
              <a:t>Meeting 2/3/15</a:t>
            </a:r>
            <a:endParaRPr lang="en-US" sz="2400" dirty="0">
              <a:solidFill>
                <a:schemeClr val="accent3">
                  <a:lumMod val="40000"/>
                  <a:lumOff val="60000"/>
                </a:schemeClr>
              </a:solidFill>
              <a:latin typeface="Century Gothic"/>
              <a:cs typeface="Century Gothic"/>
            </a:endParaRPr>
          </a:p>
        </p:txBody>
      </p:sp>
    </p:spTree>
    <p:extLst>
      <p:ext uri="{BB962C8B-B14F-4D97-AF65-F5344CB8AC3E}">
        <p14:creationId xmlns:p14="http://schemas.microsoft.com/office/powerpoint/2010/main" val="12757764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7463" y="155273"/>
            <a:ext cx="8665334" cy="971547"/>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200" dirty="0" smtClean="0"/>
              <a:t>License Interaction Diagram (LID) prototype</a:t>
            </a:r>
            <a:endParaRPr lang="en-US" sz="3200"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10</a:t>
            </a:fld>
            <a:endParaRPr lang="en-US" dirty="0"/>
          </a:p>
        </p:txBody>
      </p:sp>
      <p:pic>
        <p:nvPicPr>
          <p:cNvPr id="7" name="Picture 6"/>
          <p:cNvPicPr>
            <a:picLocks noChangeAspect="1"/>
          </p:cNvPicPr>
          <p:nvPr/>
        </p:nvPicPr>
        <p:blipFill>
          <a:blip r:embed="rId3"/>
          <a:stretch>
            <a:fillRect/>
          </a:stretch>
        </p:blipFill>
        <p:spPr>
          <a:xfrm>
            <a:off x="1301174" y="1424698"/>
            <a:ext cx="8957123" cy="5106119"/>
          </a:xfrm>
          <a:prstGeom prst="rect">
            <a:avLst/>
          </a:prstGeom>
        </p:spPr>
      </p:pic>
    </p:spTree>
    <p:extLst>
      <p:ext uri="{BB962C8B-B14F-4D97-AF65-F5344CB8AC3E}">
        <p14:creationId xmlns:p14="http://schemas.microsoft.com/office/powerpoint/2010/main" val="1868509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 model for OpenChain</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11</a:t>
            </a:fld>
            <a:endParaRPr lang="en-US" dirty="0"/>
          </a:p>
        </p:txBody>
      </p:sp>
      <p:sp>
        <p:nvSpPr>
          <p:cNvPr id="4" name="Text Placeholder 3"/>
          <p:cNvSpPr>
            <a:spLocks noGrp="1"/>
          </p:cNvSpPr>
          <p:nvPr>
            <p:ph type="body" sz="quarter" idx="13"/>
          </p:nvPr>
        </p:nvSpPr>
        <p:spPr/>
        <p:txBody>
          <a:bodyPr/>
          <a:lstStyle/>
          <a:p>
            <a:r>
              <a:rPr lang="en-US" dirty="0" smtClean="0"/>
              <a:t>Goals</a:t>
            </a:r>
            <a:endParaRPr lang="en-US" dirty="0"/>
          </a:p>
        </p:txBody>
      </p:sp>
      <p:sp>
        <p:nvSpPr>
          <p:cNvPr id="5" name="Content Placeholder 4"/>
          <p:cNvSpPr>
            <a:spLocks noGrp="1"/>
          </p:cNvSpPr>
          <p:nvPr>
            <p:ph sz="quarter" idx="14"/>
          </p:nvPr>
        </p:nvSpPr>
        <p:spPr/>
        <p:txBody>
          <a:bodyPr/>
          <a:lstStyle/>
          <a:p>
            <a:r>
              <a:rPr lang="en-US" dirty="0" smtClean="0"/>
              <a:t>We want members contributing materials to the wiki and project to know what terms will govern the contributions.</a:t>
            </a:r>
          </a:p>
          <a:p>
            <a:r>
              <a:rPr lang="en-US" dirty="0" smtClean="0"/>
              <a:t>Goals:</a:t>
            </a:r>
          </a:p>
          <a:p>
            <a:pPr lvl="1"/>
            <a:r>
              <a:rPr lang="en-US" dirty="0" smtClean="0"/>
              <a:t>Encourage wide use</a:t>
            </a:r>
          </a:p>
          <a:p>
            <a:pPr lvl="1"/>
            <a:r>
              <a:rPr lang="en-US" dirty="0" smtClean="0"/>
              <a:t>Encourage wide distribution</a:t>
            </a:r>
          </a:p>
          <a:p>
            <a:pPr lvl="1"/>
            <a:r>
              <a:rPr lang="en-US" dirty="0" smtClean="0"/>
              <a:t>Enable modification (For example, enabling a company to take training materials and modifying for their specific company).</a:t>
            </a:r>
            <a:endParaRPr lang="en-US" dirty="0"/>
          </a:p>
        </p:txBody>
      </p:sp>
    </p:spTree>
    <p:extLst>
      <p:ext uri="{BB962C8B-B14F-4D97-AF65-F5344CB8AC3E}">
        <p14:creationId xmlns:p14="http://schemas.microsoft.com/office/powerpoint/2010/main" val="3121767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Licenses</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12</a:t>
            </a:fld>
            <a:endParaRPr lang="en-US" dirty="0"/>
          </a:p>
        </p:txBody>
      </p:sp>
      <p:sp>
        <p:nvSpPr>
          <p:cNvPr id="4" name="Text Placeholder 3"/>
          <p:cNvSpPr>
            <a:spLocks noGrp="1"/>
          </p:cNvSpPr>
          <p:nvPr>
            <p:ph type="body" sz="quarter" idx="13"/>
          </p:nvPr>
        </p:nvSpPr>
        <p:spPr/>
        <p:txBody>
          <a:bodyPr/>
          <a:lstStyle/>
          <a:p>
            <a:r>
              <a:rPr lang="en-US" dirty="0" smtClean="0"/>
              <a:t>Creative Commons Licenses</a:t>
            </a:r>
            <a:endParaRPr lang="en-US" dirty="0"/>
          </a:p>
        </p:txBody>
      </p:sp>
      <p:sp>
        <p:nvSpPr>
          <p:cNvPr id="5" name="Content Placeholder 4"/>
          <p:cNvSpPr>
            <a:spLocks noGrp="1"/>
          </p:cNvSpPr>
          <p:nvPr>
            <p:ph sz="quarter" idx="14"/>
          </p:nvPr>
        </p:nvSpPr>
        <p:spPr/>
        <p:txBody>
          <a:bodyPr>
            <a:normAutofit/>
          </a:bodyPr>
          <a:lstStyle/>
          <a:p>
            <a:r>
              <a:rPr lang="en-US" dirty="0"/>
              <a:t>Creative Commons-Public Domain (CC0 1.0 Universal) - </a:t>
            </a:r>
            <a:r>
              <a:rPr lang="en-US" u="sng" dirty="0" smtClean="0">
                <a:hlinkClick r:id="rId2"/>
              </a:rPr>
              <a:t>http</a:t>
            </a:r>
            <a:r>
              <a:rPr lang="en-US" u="sng" dirty="0">
                <a:hlinkClick r:id="rId2"/>
              </a:rPr>
              <a:t>://creativecommons.org/publicdomain/zero/1.0/legalcode</a:t>
            </a:r>
            <a:endParaRPr lang="en-US" dirty="0"/>
          </a:p>
          <a:p>
            <a:r>
              <a:rPr lang="en-US" dirty="0" smtClean="0"/>
              <a:t>Creative </a:t>
            </a:r>
            <a:r>
              <a:rPr lang="en-US" dirty="0"/>
              <a:t>Commons Attributions (CC BY 4.0) - </a:t>
            </a:r>
            <a:r>
              <a:rPr lang="en-US" u="sng" dirty="0">
                <a:hlinkClick r:id="rId3"/>
              </a:rPr>
              <a:t>http://</a:t>
            </a:r>
            <a:r>
              <a:rPr lang="en-US" u="sng" dirty="0" smtClean="0">
                <a:hlinkClick r:id="rId3"/>
              </a:rPr>
              <a:t>creativecommons.org/licenses/by/4.0/legalcode</a:t>
            </a:r>
            <a:r>
              <a:rPr lang="en-US" dirty="0"/>
              <a:t> </a:t>
            </a:r>
          </a:p>
          <a:p>
            <a:r>
              <a:rPr lang="en-US" dirty="0"/>
              <a:t>Creative Commons Attribution- </a:t>
            </a:r>
            <a:r>
              <a:rPr lang="en-US" dirty="0" smtClean="0"/>
              <a:t>ShareAlike </a:t>
            </a:r>
            <a:r>
              <a:rPr lang="en-US" dirty="0"/>
              <a:t>4.0 (CC BY-SA 4.0) - </a:t>
            </a:r>
            <a:r>
              <a:rPr lang="en-US" u="sng" dirty="0">
                <a:hlinkClick r:id="rId4"/>
              </a:rPr>
              <a:t>http://</a:t>
            </a:r>
            <a:r>
              <a:rPr lang="en-US" u="sng" dirty="0" smtClean="0">
                <a:hlinkClick r:id="rId4"/>
              </a:rPr>
              <a:t>creativecommons.org/licenses/by-sa/4.0/legalcode</a:t>
            </a:r>
            <a:endParaRPr lang="en-US" dirty="0" smtClean="0"/>
          </a:p>
          <a:p>
            <a:pPr marL="0" indent="0">
              <a:buNone/>
            </a:pPr>
            <a:r>
              <a:rPr lang="en-US" dirty="0" smtClean="0"/>
              <a:t>Another option could be to assign content to Linux Foundation, but a license would still be needed in order to use the materials.</a:t>
            </a:r>
            <a:r>
              <a:rPr lang="en-US" dirty="0"/>
              <a:t> </a:t>
            </a:r>
          </a:p>
          <a:p>
            <a:endParaRPr lang="en-US" dirty="0"/>
          </a:p>
        </p:txBody>
      </p:sp>
    </p:spTree>
    <p:extLst>
      <p:ext uri="{BB962C8B-B14F-4D97-AF65-F5344CB8AC3E}">
        <p14:creationId xmlns:p14="http://schemas.microsoft.com/office/powerpoint/2010/main" val="14855549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License Information</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13</a:t>
            </a:fld>
            <a:endParaRPr lang="en-US" dirty="0"/>
          </a:p>
        </p:txBody>
      </p:sp>
      <p:sp>
        <p:nvSpPr>
          <p:cNvPr id="4" name="Text Placeholder 3"/>
          <p:cNvSpPr>
            <a:spLocks noGrp="1"/>
          </p:cNvSpPr>
          <p:nvPr>
            <p:ph type="body" sz="quarter" idx="13"/>
          </p:nvPr>
        </p:nvSpPr>
        <p:spPr/>
        <p:txBody>
          <a:bodyPr/>
          <a:lstStyle/>
          <a:p>
            <a:r>
              <a:rPr lang="en-US" dirty="0"/>
              <a:t>Creative Commons-Public Domain (CC0 1.0 Universal)</a:t>
            </a:r>
          </a:p>
        </p:txBody>
      </p:sp>
      <p:sp>
        <p:nvSpPr>
          <p:cNvPr id="5" name="Content Placeholder 4"/>
          <p:cNvSpPr>
            <a:spLocks noGrp="1"/>
          </p:cNvSpPr>
          <p:nvPr>
            <p:ph sz="quarter" idx="14"/>
          </p:nvPr>
        </p:nvSpPr>
        <p:spPr/>
        <p:txBody>
          <a:bodyPr/>
          <a:lstStyle/>
          <a:p>
            <a:r>
              <a:rPr lang="en-US" dirty="0" smtClean="0"/>
              <a:t>This is a dedication to the public domain where the owner of a work waives copyright and  moral rights to their work.</a:t>
            </a:r>
          </a:p>
          <a:p>
            <a:r>
              <a:rPr lang="en-US" dirty="0" smtClean="0"/>
              <a:t>For those jurisdictions that will not recognize the waiver, section 3 provides for license fallback.</a:t>
            </a:r>
            <a:endParaRPr lang="en-US" dirty="0"/>
          </a:p>
        </p:txBody>
      </p:sp>
    </p:spTree>
    <p:extLst>
      <p:ext uri="{BB962C8B-B14F-4D97-AF65-F5344CB8AC3E}">
        <p14:creationId xmlns:p14="http://schemas.microsoft.com/office/powerpoint/2010/main" val="682354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Creative Commons </a:t>
            </a:r>
            <a:r>
              <a:rPr lang="en-US" dirty="0" smtClean="0">
                <a:effectLst/>
              </a:rPr>
              <a:t>Attribution</a:t>
            </a:r>
            <a:br>
              <a:rPr lang="en-US" dirty="0" smtClean="0">
                <a:effectLst/>
              </a:rPr>
            </a:br>
            <a:r>
              <a:rPr lang="en-US" dirty="0" smtClean="0">
                <a:effectLst/>
              </a:rPr>
              <a:t>(</a:t>
            </a:r>
            <a:r>
              <a:rPr lang="en-US" dirty="0">
                <a:effectLst/>
              </a:rPr>
              <a:t>CC BY </a:t>
            </a:r>
            <a:r>
              <a:rPr lang="en-US" dirty="0" smtClean="0">
                <a:effectLst/>
              </a:rPr>
              <a:t>4.0)</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14</a:t>
            </a:fld>
            <a:endParaRPr lang="en-US" dirty="0"/>
          </a:p>
        </p:txBody>
      </p:sp>
      <p:sp>
        <p:nvSpPr>
          <p:cNvPr id="4" name="Text Placeholder 3"/>
          <p:cNvSpPr>
            <a:spLocks noGrp="1"/>
          </p:cNvSpPr>
          <p:nvPr>
            <p:ph type="body" sz="quarter" idx="13"/>
          </p:nvPr>
        </p:nvSpPr>
        <p:spPr/>
        <p:txBody>
          <a:bodyPr/>
          <a:lstStyle/>
          <a:p>
            <a:r>
              <a:rPr lang="en-US" dirty="0" smtClean="0"/>
              <a:t>Creative Commons Description</a:t>
            </a:r>
            <a:endParaRPr lang="en-US" dirty="0"/>
          </a:p>
        </p:txBody>
      </p:sp>
      <p:sp>
        <p:nvSpPr>
          <p:cNvPr id="5" name="Content Placeholder 4"/>
          <p:cNvSpPr>
            <a:spLocks noGrp="1"/>
          </p:cNvSpPr>
          <p:nvPr>
            <p:ph sz="quarter" idx="14"/>
          </p:nvPr>
        </p:nvSpPr>
        <p:spPr/>
        <p:txBody>
          <a:bodyPr/>
          <a:lstStyle/>
          <a:p>
            <a:r>
              <a:rPr lang="en-US" dirty="0" smtClean="0"/>
              <a:t>From Creative Commons:  “This </a:t>
            </a:r>
            <a:r>
              <a:rPr lang="en-US" dirty="0"/>
              <a:t>license lets others distribute, remix, tweak, and build upon your work, even commercially, as long as they credit you for the original creation. This is the most accommodating of licenses offered. Recommended for maximum dissemination and use of licensed materials</a:t>
            </a:r>
            <a:r>
              <a:rPr lang="en-US" dirty="0" smtClean="0"/>
              <a:t>.”</a:t>
            </a:r>
            <a:endParaRPr lang="en-US" dirty="0"/>
          </a:p>
        </p:txBody>
      </p:sp>
    </p:spTree>
    <p:extLst>
      <p:ext uri="{BB962C8B-B14F-4D97-AF65-F5344CB8AC3E}">
        <p14:creationId xmlns:p14="http://schemas.microsoft.com/office/powerpoint/2010/main" val="4286424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ffectLst/>
              </a:rPr>
              <a:t>Creative </a:t>
            </a:r>
            <a:r>
              <a:rPr lang="en-US" dirty="0">
                <a:effectLst/>
              </a:rPr>
              <a:t>Commons Attribution- </a:t>
            </a:r>
            <a:r>
              <a:rPr lang="en-US" dirty="0" smtClean="0">
                <a:effectLst/>
              </a:rPr>
              <a:t>ShareAlike </a:t>
            </a:r>
            <a:r>
              <a:rPr lang="en-US" dirty="0">
                <a:effectLst/>
              </a:rPr>
              <a:t>4.0 (CC BY-SA 4.0)</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15</a:t>
            </a:fld>
            <a:endParaRPr lang="en-US" dirty="0"/>
          </a:p>
        </p:txBody>
      </p:sp>
      <p:sp>
        <p:nvSpPr>
          <p:cNvPr id="4" name="Text Placeholder 3"/>
          <p:cNvSpPr>
            <a:spLocks noGrp="1"/>
          </p:cNvSpPr>
          <p:nvPr>
            <p:ph type="body" sz="quarter" idx="13"/>
          </p:nvPr>
        </p:nvSpPr>
        <p:spPr/>
        <p:txBody>
          <a:bodyPr/>
          <a:lstStyle/>
          <a:p>
            <a:r>
              <a:rPr lang="en-US" dirty="0"/>
              <a:t>Creative Commons Description</a:t>
            </a:r>
          </a:p>
          <a:p>
            <a:endParaRPr lang="en-US" dirty="0"/>
          </a:p>
        </p:txBody>
      </p:sp>
      <p:sp>
        <p:nvSpPr>
          <p:cNvPr id="5" name="Content Placeholder 4"/>
          <p:cNvSpPr>
            <a:spLocks noGrp="1"/>
          </p:cNvSpPr>
          <p:nvPr>
            <p:ph sz="quarter" idx="14"/>
          </p:nvPr>
        </p:nvSpPr>
        <p:spPr/>
        <p:txBody>
          <a:bodyPr/>
          <a:lstStyle/>
          <a:p>
            <a:r>
              <a:rPr lang="en-US" dirty="0" smtClean="0"/>
              <a:t>From </a:t>
            </a:r>
            <a:r>
              <a:rPr lang="en-US" dirty="0"/>
              <a:t>Creative Commons – “This license lets others remix, tweak, and build upon your work even for commercial purposes, as long as they credit you and license their new creations under the identical terms. This license is often compared to “copyleft” free and open source software </a:t>
            </a:r>
            <a:r>
              <a:rPr lang="en-US" dirty="0" smtClean="0"/>
              <a:t>licenses…”</a:t>
            </a:r>
            <a:endParaRPr lang="en-US" dirty="0"/>
          </a:p>
        </p:txBody>
      </p:sp>
    </p:spTree>
    <p:extLst>
      <p:ext uri="{BB962C8B-B14F-4D97-AF65-F5344CB8AC3E}">
        <p14:creationId xmlns:p14="http://schemas.microsoft.com/office/powerpoint/2010/main" val="24129071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Creative Commons Attribution</a:t>
            </a:r>
            <a:br>
              <a:rPr lang="en-US" dirty="0">
                <a:effectLst/>
              </a:rPr>
            </a:br>
            <a:r>
              <a:rPr lang="en-US" dirty="0">
                <a:effectLst/>
              </a:rPr>
              <a:t>(CC BY 4.0)</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16</a:t>
            </a:fld>
            <a:endParaRPr lang="en-US" dirty="0"/>
          </a:p>
        </p:txBody>
      </p:sp>
      <p:sp>
        <p:nvSpPr>
          <p:cNvPr id="5" name="Content Placeholder 4"/>
          <p:cNvSpPr>
            <a:spLocks noGrp="1"/>
          </p:cNvSpPr>
          <p:nvPr>
            <p:ph sz="quarter" idx="14"/>
          </p:nvPr>
        </p:nvSpPr>
        <p:spPr>
          <a:xfrm>
            <a:off x="987425" y="1439502"/>
            <a:ext cx="10120313" cy="4577124"/>
          </a:xfrm>
        </p:spPr>
        <p:txBody>
          <a:bodyPr>
            <a:normAutofit fontScale="55000" lnSpcReduction="20000"/>
          </a:bodyPr>
          <a:lstStyle/>
          <a:p>
            <a:pPr marL="0" indent="0">
              <a:buNone/>
            </a:pPr>
            <a:r>
              <a:rPr lang="en-US" b="1" dirty="0"/>
              <a:t>Section 3 – License Conditions.</a:t>
            </a:r>
            <a:endParaRPr lang="en-US" dirty="0" smtClean="0"/>
          </a:p>
          <a:p>
            <a:pPr marL="0" indent="0">
              <a:buNone/>
            </a:pPr>
            <a:r>
              <a:rPr lang="en-US" dirty="0" smtClean="0"/>
              <a:t>Your </a:t>
            </a:r>
            <a:r>
              <a:rPr lang="en-US" dirty="0"/>
              <a:t>exercise of the Licensed Rights is expressly made subject to the following conditions.</a:t>
            </a:r>
          </a:p>
          <a:p>
            <a:pPr marL="457200" indent="-457200">
              <a:buFont typeface="+mj-lt"/>
              <a:buAutoNum type="alphaLcPeriod"/>
            </a:pPr>
            <a:r>
              <a:rPr lang="en-US" b="1" dirty="0"/>
              <a:t>Attribution</a:t>
            </a:r>
            <a:r>
              <a:rPr lang="en-US" dirty="0"/>
              <a:t>.</a:t>
            </a:r>
          </a:p>
          <a:p>
            <a:pPr marL="685800" lvl="1" indent="-457200">
              <a:buFont typeface="+mj-lt"/>
              <a:buAutoNum type="arabicPeriod"/>
            </a:pPr>
            <a:r>
              <a:rPr lang="en-US" dirty="0"/>
              <a:t>If You Share the Licensed Material (including in modified form), You must:</a:t>
            </a:r>
          </a:p>
          <a:p>
            <a:pPr marL="914400" lvl="2" indent="-457200">
              <a:buFont typeface="+mj-lt"/>
              <a:buAutoNum type="alphaUcPeriod"/>
            </a:pPr>
            <a:r>
              <a:rPr lang="en-US" dirty="0"/>
              <a:t>retain the following if it is supplied by the Licensor with the Licensed Material: </a:t>
            </a:r>
          </a:p>
          <a:p>
            <a:pPr marL="1085850" lvl="3" indent="-400050">
              <a:buFont typeface="+mj-lt"/>
              <a:buAutoNum type="romanLcPeriod"/>
            </a:pPr>
            <a:r>
              <a:rPr lang="en-US" dirty="0"/>
              <a:t>identification of the creator(s) of the Licensed Material and any others designated to receive attribution, in any reasonable manner requested by the Licensor (including by pseudonym if designated);</a:t>
            </a:r>
          </a:p>
          <a:p>
            <a:pPr marL="1028700" lvl="3" indent="-342900">
              <a:buFont typeface="+mj-lt"/>
              <a:buAutoNum type="romanLcPeriod"/>
            </a:pPr>
            <a:r>
              <a:rPr lang="en-US" dirty="0"/>
              <a:t>a copyright notice;</a:t>
            </a:r>
          </a:p>
          <a:p>
            <a:pPr marL="1028700" lvl="3" indent="-342900">
              <a:buFont typeface="+mj-lt"/>
              <a:buAutoNum type="romanLcPeriod"/>
            </a:pPr>
            <a:r>
              <a:rPr lang="en-US" dirty="0"/>
              <a:t>a notice that refers to this Public License; </a:t>
            </a:r>
          </a:p>
          <a:p>
            <a:pPr marL="1028700" lvl="3" indent="-342900">
              <a:buFont typeface="+mj-lt"/>
              <a:buAutoNum type="romanLcPeriod"/>
            </a:pPr>
            <a:r>
              <a:rPr lang="en-US" dirty="0"/>
              <a:t>a notice that refers to the disclaimer of warranties;</a:t>
            </a:r>
          </a:p>
          <a:p>
            <a:pPr marL="1028700" lvl="3" indent="-342900">
              <a:buFont typeface="+mj-lt"/>
              <a:buAutoNum type="romanLcPeriod"/>
            </a:pPr>
            <a:r>
              <a:rPr lang="en-US" dirty="0"/>
              <a:t>a URI or hyperlink to the Licensed Material to the extent reasonably practicable;</a:t>
            </a:r>
          </a:p>
          <a:p>
            <a:pPr marL="914400" lvl="2" indent="-457200">
              <a:buFont typeface="+mj-lt"/>
              <a:buAutoNum type="alphaUcPeriod"/>
            </a:pPr>
            <a:r>
              <a:rPr lang="en-US" dirty="0"/>
              <a:t>indicate if You modified the Licensed Material and retain an indication of any previous modifications; and</a:t>
            </a:r>
          </a:p>
          <a:p>
            <a:pPr marL="914400" lvl="2" indent="-457200">
              <a:buFont typeface="+mj-lt"/>
              <a:buAutoNum type="alphaUcPeriod"/>
            </a:pPr>
            <a:r>
              <a:rPr lang="en-US" dirty="0"/>
              <a:t>indicate the Licensed Material is licensed under this Public License, and include the text of, or the URI or hyperlink to, this Public License.</a:t>
            </a:r>
          </a:p>
          <a:p>
            <a:pPr marL="685800" lvl="1" indent="-457200">
              <a:buFont typeface="+mj-lt"/>
              <a:buAutoNum type="arabicPeriod"/>
            </a:pPr>
            <a:r>
              <a:rPr lang="en-US" dirty="0"/>
              <a:t>You may satisfy the conditions in Section </a:t>
            </a:r>
            <a:r>
              <a:rPr lang="en-US" dirty="0">
                <a:hlinkClick r:id="rId2"/>
              </a:rPr>
              <a:t>3(a)(1)</a:t>
            </a:r>
            <a:r>
              <a:rPr lang="en-US" dirty="0"/>
              <a:t> in any reasonable manner based on the medium, means, and context in which You Share the Licensed Material. For example, it may be reasonable to satisfy the conditions by providing a URI or hyperlink to a resource that includes the required information.</a:t>
            </a:r>
          </a:p>
          <a:p>
            <a:pPr marL="685800" lvl="1" indent="-457200">
              <a:buFont typeface="+mj-lt"/>
              <a:buAutoNum type="arabicPeriod"/>
            </a:pPr>
            <a:r>
              <a:rPr lang="en-US" dirty="0"/>
              <a:t>If requested by the Licensor, You must remove any of the information required by Section </a:t>
            </a:r>
            <a:r>
              <a:rPr lang="en-US" dirty="0">
                <a:hlinkClick r:id="rId3"/>
              </a:rPr>
              <a:t>3(a)(1)(A)</a:t>
            </a:r>
            <a:r>
              <a:rPr lang="en-US" dirty="0"/>
              <a:t> to the extent reasonably practicable.</a:t>
            </a:r>
          </a:p>
          <a:p>
            <a:endParaRPr lang="en-US" dirty="0"/>
          </a:p>
        </p:txBody>
      </p:sp>
    </p:spTree>
    <p:extLst>
      <p:ext uri="{BB962C8B-B14F-4D97-AF65-F5344CB8AC3E}">
        <p14:creationId xmlns:p14="http://schemas.microsoft.com/office/powerpoint/2010/main" val="3647808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7295" y="228599"/>
            <a:ext cx="8665334" cy="1618307"/>
          </a:xfrm>
        </p:spPr>
        <p:txBody>
          <a:bodyPr/>
          <a:lstStyle/>
          <a:p>
            <a:r>
              <a:rPr lang="en-US" dirty="0" smtClean="0"/>
              <a:t>From </a:t>
            </a:r>
            <a:r>
              <a:rPr lang="en-US" dirty="0"/>
              <a:t>Creative Commons Attribution- </a:t>
            </a:r>
            <a:r>
              <a:rPr lang="en-US" dirty="0" smtClean="0"/>
              <a:t>ShareAlike </a:t>
            </a:r>
            <a:r>
              <a:rPr lang="en-US" dirty="0"/>
              <a:t>4.0 (CC BY-SA 4.0)</a:t>
            </a:r>
            <a:r>
              <a:rPr lang="en-US" dirty="0" smtClean="0"/>
              <a:t> </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17</a:t>
            </a:fld>
            <a:endParaRPr lang="en-US" dirty="0"/>
          </a:p>
        </p:txBody>
      </p:sp>
      <p:sp>
        <p:nvSpPr>
          <p:cNvPr id="6" name="Rectangle 1"/>
          <p:cNvSpPr>
            <a:spLocks noGrp="1" noChangeArrowheads="1"/>
          </p:cNvSpPr>
          <p:nvPr>
            <p:ph sz="quarter" idx="14"/>
          </p:nvPr>
        </p:nvSpPr>
        <p:spPr bwMode="auto">
          <a:xfrm>
            <a:off x="987426" y="1895102"/>
            <a:ext cx="1098972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smtClean="0">
                <a:ln>
                  <a:noFill/>
                </a:ln>
                <a:solidFill>
                  <a:schemeClr val="tx1"/>
                </a:solidFill>
                <a:effectLst/>
                <a:latin typeface="Arial" panose="020B0604020202020204" pitchFamily="34" charset="0"/>
              </a:rPr>
              <a:t>b.  ShareAlike</a:t>
            </a:r>
            <a:r>
              <a:rPr kumimoji="0" lang="en-US" altLang="en-US" sz="1800" b="0" i="0" u="none" strike="noStrike" cap="none" normalizeH="0" baseline="0" dirty="0" smtClean="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In addition to the conditions in Section </a:t>
            </a:r>
            <a:r>
              <a:rPr kumimoji="0" lang="en-US" altLang="en-US" sz="1800" b="0" i="0" u="none" strike="noStrike" cap="none" normalizeH="0" baseline="0" dirty="0" smtClean="0">
                <a:ln>
                  <a:noFill/>
                </a:ln>
                <a:solidFill>
                  <a:schemeClr val="tx1"/>
                </a:solidFill>
                <a:effectLst/>
                <a:latin typeface="Arial" panose="020B0604020202020204" pitchFamily="34" charset="0"/>
                <a:hlinkClick r:id="rId2"/>
              </a:rPr>
              <a:t>3(a)</a:t>
            </a:r>
            <a:r>
              <a:rPr kumimoji="0" lang="en-US" altLang="en-US" sz="1800" b="0" i="0" u="none" strike="noStrike" cap="none" normalizeH="0" baseline="0" dirty="0" smtClean="0">
                <a:ln>
                  <a:noFill/>
                </a:ln>
                <a:solidFill>
                  <a:schemeClr val="tx1"/>
                </a:solidFill>
                <a:effectLst/>
                <a:latin typeface="Arial" panose="020B0604020202020204" pitchFamily="34" charset="0"/>
              </a:rPr>
              <a:t>, if You Share Adapted Material You produce, the following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 conditions also apply.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The Adapter’s License You apply must be a Creative Commons license with the same License Elements,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this version or later, or a BY-SA Compatible License.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1800" b="0" i="0" u="none" strike="noStrike" cap="none" normalizeH="0" baseline="0" dirty="0" smtClean="0">
                <a:ln>
                  <a:noFill/>
                </a:ln>
                <a:solidFill>
                  <a:schemeClr val="tx1"/>
                </a:solidFill>
                <a:effectLst/>
                <a:latin typeface="Arial" panose="020B0604020202020204" pitchFamily="34" charset="0"/>
              </a:rPr>
              <a:t>You must include the text of, or the URI or hyperlink to, the Adapter's License You apply. You may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satisfy this condition in any reasonable manner based on the medium, means, and context in which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You Share Adapted Material.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1800" b="0" i="0" u="none" strike="noStrike" cap="none" normalizeH="0" baseline="0" dirty="0" smtClean="0">
                <a:ln>
                  <a:noFill/>
                </a:ln>
                <a:solidFill>
                  <a:schemeClr val="tx1"/>
                </a:solidFill>
                <a:effectLst/>
                <a:latin typeface="Arial" panose="020B0604020202020204" pitchFamily="34" charset="0"/>
              </a:rPr>
              <a:t>You may not offer or impose any additional or different terms or conditions on, or apply any Effective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Technological Measures to, Adapted Material that restrict exercise of the rights granted under the </a:t>
            </a: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smtClean="0">
                <a:ln>
                  <a:noFill/>
                </a:ln>
                <a:solidFill>
                  <a:schemeClr val="tx1"/>
                </a:solidFill>
                <a:effectLst/>
                <a:latin typeface="Arial" panose="020B0604020202020204" pitchFamily="34" charset="0"/>
              </a:rPr>
              <a:t>Adapter's License You apply.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553342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OpenChain</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2</a:t>
            </a:fld>
            <a:endParaRPr lang="en-US" dirty="0"/>
          </a:p>
        </p:txBody>
      </p:sp>
      <p:sp>
        <p:nvSpPr>
          <p:cNvPr id="4" name="Text Placeholder 3"/>
          <p:cNvSpPr>
            <a:spLocks noGrp="1"/>
          </p:cNvSpPr>
          <p:nvPr>
            <p:ph type="body" sz="quarter" idx="13"/>
          </p:nvPr>
        </p:nvSpPr>
        <p:spPr/>
        <p:txBody>
          <a:bodyPr/>
          <a:lstStyle/>
          <a:p>
            <a:r>
              <a:rPr lang="en-US" dirty="0" smtClean="0"/>
              <a:t>Agenda for 2/3/15</a:t>
            </a:r>
            <a:endParaRPr lang="en-US" dirty="0"/>
          </a:p>
        </p:txBody>
      </p:sp>
      <p:sp>
        <p:nvSpPr>
          <p:cNvPr id="5" name="Content Placeholder 4"/>
          <p:cNvSpPr>
            <a:spLocks noGrp="1"/>
          </p:cNvSpPr>
          <p:nvPr>
            <p:ph sz="quarter" idx="14"/>
          </p:nvPr>
        </p:nvSpPr>
        <p:spPr/>
        <p:txBody>
          <a:bodyPr>
            <a:normAutofit/>
          </a:bodyPr>
          <a:lstStyle/>
          <a:p>
            <a:r>
              <a:rPr lang="en-US" dirty="0" smtClean="0"/>
              <a:t>Roll Call </a:t>
            </a:r>
            <a:endParaRPr lang="en-US" sz="1600" dirty="0" smtClean="0"/>
          </a:p>
          <a:p>
            <a:r>
              <a:rPr lang="en-US" dirty="0"/>
              <a:t>Follow up on contribution model for </a:t>
            </a:r>
            <a:r>
              <a:rPr lang="en-US" dirty="0" smtClean="0"/>
              <a:t>OpenChain</a:t>
            </a:r>
          </a:p>
          <a:p>
            <a:r>
              <a:rPr lang="en-US" dirty="0" smtClean="0"/>
              <a:t>Compliance certification proposal wiki edits</a:t>
            </a:r>
          </a:p>
          <a:p>
            <a:r>
              <a:rPr lang="en-US" dirty="0" smtClean="0"/>
              <a:t>Etherpad demo</a:t>
            </a:r>
          </a:p>
          <a:p>
            <a:r>
              <a:rPr lang="en-US" dirty="0" smtClean="0"/>
              <a:t>Logo</a:t>
            </a:r>
            <a:r>
              <a:rPr lang="en-US" dirty="0"/>
              <a:t>?</a:t>
            </a:r>
          </a:p>
          <a:p>
            <a:pPr marL="0" indent="0">
              <a:buNone/>
            </a:pPr>
            <a:endParaRPr lang="en-US" sz="1600" dirty="0" smtClean="0"/>
          </a:p>
          <a:p>
            <a:pPr marL="0" indent="0">
              <a:buNone/>
            </a:pPr>
            <a:endParaRPr lang="en-US" sz="1600" dirty="0" smtClean="0"/>
          </a:p>
          <a:p>
            <a:pPr marL="0" indent="0">
              <a:buNone/>
            </a:pPr>
            <a:endParaRPr lang="en-US" sz="1600" dirty="0" smtClean="0"/>
          </a:p>
        </p:txBody>
      </p:sp>
    </p:spTree>
    <p:extLst>
      <p:ext uri="{BB962C8B-B14F-4D97-AF65-F5344CB8AC3E}">
        <p14:creationId xmlns:p14="http://schemas.microsoft.com/office/powerpoint/2010/main" val="3129977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Licenses</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3</a:t>
            </a:fld>
            <a:endParaRPr lang="en-US" dirty="0"/>
          </a:p>
        </p:txBody>
      </p:sp>
      <p:sp>
        <p:nvSpPr>
          <p:cNvPr id="4" name="Text Placeholder 3"/>
          <p:cNvSpPr>
            <a:spLocks noGrp="1"/>
          </p:cNvSpPr>
          <p:nvPr>
            <p:ph type="body" sz="quarter" idx="13"/>
          </p:nvPr>
        </p:nvSpPr>
        <p:spPr/>
        <p:txBody>
          <a:bodyPr/>
          <a:lstStyle/>
          <a:p>
            <a:r>
              <a:rPr lang="en-US" dirty="0" smtClean="0"/>
              <a:t>Creative Commons Licenses</a:t>
            </a:r>
            <a:endParaRPr lang="en-US" dirty="0"/>
          </a:p>
        </p:txBody>
      </p:sp>
      <p:sp>
        <p:nvSpPr>
          <p:cNvPr id="5" name="Content Placeholder 4"/>
          <p:cNvSpPr>
            <a:spLocks noGrp="1"/>
          </p:cNvSpPr>
          <p:nvPr>
            <p:ph sz="quarter" idx="14"/>
          </p:nvPr>
        </p:nvSpPr>
        <p:spPr/>
        <p:txBody>
          <a:bodyPr>
            <a:normAutofit/>
          </a:bodyPr>
          <a:lstStyle/>
          <a:p>
            <a:r>
              <a:rPr lang="en-US" dirty="0"/>
              <a:t>Creative Commons-Public Domain (CC0 1.0 Universal) - </a:t>
            </a:r>
            <a:r>
              <a:rPr lang="en-US" u="sng" dirty="0" smtClean="0">
                <a:hlinkClick r:id="rId2"/>
              </a:rPr>
              <a:t>http</a:t>
            </a:r>
            <a:r>
              <a:rPr lang="en-US" u="sng" dirty="0">
                <a:hlinkClick r:id="rId2"/>
              </a:rPr>
              <a:t>://creativecommons.org/publicdomain/zero/1.0/legalcode</a:t>
            </a:r>
            <a:endParaRPr lang="en-US" dirty="0"/>
          </a:p>
          <a:p>
            <a:r>
              <a:rPr lang="en-US" dirty="0" smtClean="0"/>
              <a:t>Creative </a:t>
            </a:r>
            <a:r>
              <a:rPr lang="en-US" dirty="0"/>
              <a:t>Commons Attributions (CC BY 4.0) - </a:t>
            </a:r>
            <a:r>
              <a:rPr lang="en-US" u="sng" dirty="0">
                <a:hlinkClick r:id="rId3"/>
              </a:rPr>
              <a:t>http://</a:t>
            </a:r>
            <a:r>
              <a:rPr lang="en-US" u="sng" dirty="0" smtClean="0">
                <a:hlinkClick r:id="rId3"/>
              </a:rPr>
              <a:t>creativecommons.org/licenses/by/4.0/legalcode</a:t>
            </a:r>
            <a:r>
              <a:rPr lang="en-US" dirty="0" smtClean="0"/>
              <a:t> </a:t>
            </a:r>
            <a:endParaRPr lang="en-US" dirty="0"/>
          </a:p>
          <a:p>
            <a:r>
              <a:rPr lang="en-US" strike="sngStrike" dirty="0" smtClean="0"/>
              <a:t>Creative </a:t>
            </a:r>
            <a:r>
              <a:rPr lang="en-US" strike="sngStrike" dirty="0"/>
              <a:t>Commons Attribution- </a:t>
            </a:r>
            <a:r>
              <a:rPr lang="en-US" strike="sngStrike" dirty="0" smtClean="0"/>
              <a:t>ShareAlike </a:t>
            </a:r>
            <a:r>
              <a:rPr lang="en-US" strike="sngStrike" dirty="0"/>
              <a:t>4.0 (CC BY-SA 4.0) - </a:t>
            </a:r>
            <a:r>
              <a:rPr lang="en-US" u="sng" strike="sngStrike" dirty="0">
                <a:hlinkClick r:id="rId4"/>
              </a:rPr>
              <a:t>http://</a:t>
            </a:r>
            <a:r>
              <a:rPr lang="en-US" u="sng" strike="sngStrike" dirty="0" smtClean="0">
                <a:hlinkClick r:id="rId4"/>
              </a:rPr>
              <a:t>creativecommons.org/licenses/by-sa/4.0/legalcode</a:t>
            </a:r>
            <a:r>
              <a:rPr lang="en-US" u="sng" strike="sngStrike" dirty="0"/>
              <a:t> </a:t>
            </a:r>
          </a:p>
          <a:p>
            <a:r>
              <a:rPr lang="en-US" dirty="0" smtClean="0"/>
              <a:t>Do we want to assign content to Linux Foundation?</a:t>
            </a:r>
            <a:endParaRPr lang="en-US" dirty="0"/>
          </a:p>
        </p:txBody>
      </p:sp>
    </p:spTree>
    <p:extLst>
      <p:ext uri="{BB962C8B-B14F-4D97-AF65-F5344CB8AC3E}">
        <p14:creationId xmlns:p14="http://schemas.microsoft.com/office/powerpoint/2010/main" val="2795152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Compliance Reference </a:t>
            </a:r>
            <a:r>
              <a:rPr lang="en-US" dirty="0"/>
              <a:t>M</a:t>
            </a:r>
            <a:r>
              <a:rPr lang="en-US" dirty="0" smtClean="0"/>
              <a:t>odel</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4</a:t>
            </a:fld>
            <a:endParaRPr lang="en-US" dirty="0"/>
          </a:p>
        </p:txBody>
      </p:sp>
      <p:sp>
        <p:nvSpPr>
          <p:cNvPr id="4" name="Text Placeholder 3"/>
          <p:cNvSpPr>
            <a:spLocks noGrp="1"/>
          </p:cNvSpPr>
          <p:nvPr>
            <p:ph type="body" sz="quarter" idx="13"/>
          </p:nvPr>
        </p:nvSpPr>
        <p:spPr/>
        <p:txBody>
          <a:bodyPr/>
          <a:lstStyle/>
          <a:p>
            <a:r>
              <a:rPr lang="en-US" dirty="0"/>
              <a:t>https://wiki.linuxfoundation.org/openchain/proposed-draft</a:t>
            </a:r>
          </a:p>
        </p:txBody>
      </p:sp>
      <p:sp>
        <p:nvSpPr>
          <p:cNvPr id="5" name="Content Placeholder 4"/>
          <p:cNvSpPr>
            <a:spLocks noGrp="1"/>
          </p:cNvSpPr>
          <p:nvPr>
            <p:ph sz="quarter" idx="14"/>
          </p:nvPr>
        </p:nvSpPr>
        <p:spPr>
          <a:xfrm>
            <a:off x="987425" y="1874067"/>
            <a:ext cx="10120313" cy="4734963"/>
          </a:xfrm>
        </p:spPr>
        <p:txBody>
          <a:bodyPr>
            <a:normAutofit fontScale="85000" lnSpcReduction="20000"/>
          </a:bodyPr>
          <a:lstStyle/>
          <a:p>
            <a:pPr>
              <a:lnSpc>
                <a:spcPct val="120000"/>
              </a:lnSpc>
              <a:spcBef>
                <a:spcPts val="0"/>
              </a:spcBef>
              <a:spcAft>
                <a:spcPts val="0"/>
              </a:spcAft>
            </a:pPr>
            <a:r>
              <a:rPr lang="en-US" sz="1400" b="1" dirty="0" smtClean="0"/>
              <a:t>G1: Everyone knows their FOSS responsibilities</a:t>
            </a:r>
          </a:p>
          <a:p>
            <a:pPr marL="0" indent="0">
              <a:lnSpc>
                <a:spcPct val="120000"/>
              </a:lnSpc>
              <a:spcBef>
                <a:spcPts val="0"/>
              </a:spcBef>
              <a:spcAft>
                <a:spcPts val="0"/>
              </a:spcAft>
              <a:buNone/>
            </a:pPr>
            <a:r>
              <a:rPr lang="en-US" sz="1200" dirty="0" smtClean="0"/>
              <a:t>Supporting practices:</a:t>
            </a:r>
          </a:p>
          <a:p>
            <a:pPr marL="0" indent="0">
              <a:lnSpc>
                <a:spcPct val="120000"/>
              </a:lnSpc>
              <a:spcBef>
                <a:spcPts val="0"/>
              </a:spcBef>
              <a:spcAft>
                <a:spcPts val="0"/>
              </a:spcAft>
              <a:buNone/>
            </a:pPr>
            <a:r>
              <a:rPr lang="en-US" sz="1200" dirty="0" smtClean="0"/>
              <a:t>     SP1.1 FOSS policy </a:t>
            </a:r>
            <a:r>
              <a:rPr lang="en-US" sz="1200" dirty="0" smtClean="0"/>
              <a:t>exists</a:t>
            </a:r>
            <a:endParaRPr lang="en-US" sz="1200" dirty="0" smtClean="0"/>
          </a:p>
          <a:p>
            <a:pPr marL="0" indent="0">
              <a:lnSpc>
                <a:spcPct val="120000"/>
              </a:lnSpc>
              <a:spcBef>
                <a:spcPts val="0"/>
              </a:spcBef>
              <a:spcAft>
                <a:spcPts val="0"/>
              </a:spcAft>
              <a:buNone/>
            </a:pPr>
            <a:r>
              <a:rPr lang="en-US" sz="1200" u="sng" dirty="0" smtClean="0"/>
              <a:t>Compliance criteria: </a:t>
            </a:r>
          </a:p>
          <a:p>
            <a:pPr marL="0" indent="0">
              <a:lnSpc>
                <a:spcPct val="120000"/>
              </a:lnSpc>
              <a:spcBef>
                <a:spcPts val="0"/>
              </a:spcBef>
              <a:spcAft>
                <a:spcPts val="0"/>
              </a:spcAft>
              <a:buNone/>
            </a:pPr>
            <a:r>
              <a:rPr lang="en-US" sz="1200" dirty="0" smtClean="0"/>
              <a:t>	</a:t>
            </a:r>
          </a:p>
          <a:p>
            <a:pPr marL="0" indent="0">
              <a:lnSpc>
                <a:spcPct val="120000"/>
              </a:lnSpc>
              <a:spcBef>
                <a:spcPts val="0"/>
              </a:spcBef>
              <a:spcAft>
                <a:spcPts val="0"/>
              </a:spcAft>
              <a:buNone/>
            </a:pPr>
            <a:r>
              <a:rPr lang="en-US" sz="1200" dirty="0" smtClean="0"/>
              <a:t>	</a:t>
            </a:r>
            <a:r>
              <a:rPr lang="en-US" sz="1200" u="sng" dirty="0" smtClean="0"/>
              <a:t>C1.1.1 Written</a:t>
            </a:r>
          </a:p>
          <a:p>
            <a:pPr marL="0" indent="0">
              <a:lnSpc>
                <a:spcPct val="120000"/>
              </a:lnSpc>
              <a:spcBef>
                <a:spcPts val="0"/>
              </a:spcBef>
              <a:spcAft>
                <a:spcPts val="0"/>
              </a:spcAft>
              <a:buNone/>
            </a:pPr>
            <a:r>
              <a:rPr lang="en-US" sz="1200" dirty="0" smtClean="0"/>
              <a:t>	</a:t>
            </a:r>
          </a:p>
          <a:p>
            <a:pPr marL="0" indent="0">
              <a:lnSpc>
                <a:spcPct val="120000"/>
              </a:lnSpc>
              <a:spcBef>
                <a:spcPts val="0"/>
              </a:spcBef>
              <a:spcAft>
                <a:spcPts val="0"/>
              </a:spcAft>
              <a:buNone/>
            </a:pPr>
            <a:r>
              <a:rPr lang="en-US" sz="1200" dirty="0" smtClean="0"/>
              <a:t>	</a:t>
            </a:r>
            <a:r>
              <a:rPr lang="en-US" sz="1200" u="sng" dirty="0" smtClean="0"/>
              <a:t>C1.1.2 Internally available</a:t>
            </a:r>
          </a:p>
          <a:p>
            <a:pPr marL="0" indent="0">
              <a:lnSpc>
                <a:spcPct val="120000"/>
              </a:lnSpc>
              <a:spcBef>
                <a:spcPts val="0"/>
              </a:spcBef>
              <a:spcAft>
                <a:spcPts val="0"/>
              </a:spcAft>
              <a:buNone/>
            </a:pPr>
            <a:r>
              <a:rPr lang="en-US" sz="1200" dirty="0" smtClean="0"/>
              <a:t>	</a:t>
            </a:r>
          </a:p>
          <a:p>
            <a:pPr marL="0" indent="0">
              <a:lnSpc>
                <a:spcPct val="120000"/>
              </a:lnSpc>
              <a:spcBef>
                <a:spcPts val="0"/>
              </a:spcBef>
              <a:spcAft>
                <a:spcPts val="0"/>
              </a:spcAft>
              <a:buNone/>
            </a:pPr>
            <a:r>
              <a:rPr lang="en-US" sz="1200" dirty="0" smtClean="0"/>
              <a:t>	</a:t>
            </a:r>
            <a:r>
              <a:rPr lang="en-US" sz="1200" u="sng" dirty="0" smtClean="0"/>
              <a:t>C1.1.3 Content must include: </a:t>
            </a:r>
          </a:p>
          <a:p>
            <a:pPr marL="0" indent="0">
              <a:lnSpc>
                <a:spcPct val="120000"/>
              </a:lnSpc>
              <a:spcBef>
                <a:spcPts val="0"/>
              </a:spcBef>
              <a:spcAft>
                <a:spcPts val="0"/>
              </a:spcAft>
              <a:buNone/>
            </a:pPr>
            <a:r>
              <a:rPr lang="en-US" sz="1200" dirty="0" smtClean="0"/>
              <a:t>	   </a:t>
            </a:r>
            <a:r>
              <a:rPr lang="en-US" sz="1200" u="sng" dirty="0" smtClean="0"/>
              <a:t>-distribution of open source</a:t>
            </a:r>
          </a:p>
          <a:p>
            <a:pPr marL="0" indent="0">
              <a:lnSpc>
                <a:spcPct val="120000"/>
              </a:lnSpc>
              <a:spcBef>
                <a:spcPts val="0"/>
              </a:spcBef>
              <a:spcAft>
                <a:spcPts val="0"/>
              </a:spcAft>
              <a:buNone/>
            </a:pPr>
            <a:r>
              <a:rPr lang="en-US" sz="1200" dirty="0" smtClean="0"/>
              <a:t>	   </a:t>
            </a:r>
            <a:r>
              <a:rPr lang="en-US" sz="1200" u="sng" dirty="0" smtClean="0"/>
              <a:t>-internal use for code generation</a:t>
            </a:r>
          </a:p>
          <a:p>
            <a:pPr marL="0" indent="0">
              <a:lnSpc>
                <a:spcPct val="120000"/>
              </a:lnSpc>
              <a:spcBef>
                <a:spcPts val="0"/>
              </a:spcBef>
              <a:spcAft>
                <a:spcPts val="0"/>
              </a:spcAft>
              <a:buNone/>
            </a:pPr>
            <a:r>
              <a:rPr lang="en-US" sz="1200" dirty="0" smtClean="0"/>
              <a:t>	   </a:t>
            </a:r>
            <a:r>
              <a:rPr lang="en-US" sz="1200" u="sng" dirty="0" smtClean="0"/>
              <a:t>-requirement to comply with licenses</a:t>
            </a:r>
          </a:p>
          <a:p>
            <a:pPr marL="0" indent="0">
              <a:lnSpc>
                <a:spcPct val="120000"/>
              </a:lnSpc>
              <a:spcBef>
                <a:spcPts val="0"/>
              </a:spcBef>
              <a:spcAft>
                <a:spcPts val="0"/>
              </a:spcAft>
              <a:buNone/>
            </a:pPr>
            <a:r>
              <a:rPr lang="en-US" sz="1200" dirty="0" smtClean="0"/>
              <a:t>	   </a:t>
            </a:r>
            <a:r>
              <a:rPr lang="en-US" sz="1200" u="sng" dirty="0" smtClean="0"/>
              <a:t>-utilization of a FOSS approval process</a:t>
            </a:r>
          </a:p>
          <a:p>
            <a:pPr marL="0" indent="0">
              <a:lnSpc>
                <a:spcPct val="120000"/>
              </a:lnSpc>
              <a:spcBef>
                <a:spcPts val="0"/>
              </a:spcBef>
              <a:spcAft>
                <a:spcPts val="0"/>
              </a:spcAft>
              <a:buNone/>
            </a:pPr>
            <a:r>
              <a:rPr lang="en-US" sz="1200" dirty="0"/>
              <a:t>	</a:t>
            </a:r>
          </a:p>
          <a:p>
            <a:pPr marL="0" indent="0">
              <a:lnSpc>
                <a:spcPct val="120000"/>
              </a:lnSpc>
              <a:spcBef>
                <a:spcPts val="0"/>
              </a:spcBef>
              <a:spcAft>
                <a:spcPts val="0"/>
              </a:spcAft>
              <a:buNone/>
            </a:pPr>
            <a:r>
              <a:rPr lang="en-US" sz="1200" dirty="0"/>
              <a:t> </a:t>
            </a:r>
            <a:r>
              <a:rPr lang="en-US" sz="1200" dirty="0" smtClean="0"/>
              <a:t>    SP1.2 FOSS compliance training program actively used</a:t>
            </a:r>
          </a:p>
          <a:p>
            <a:pPr marL="0" indent="0">
              <a:lnSpc>
                <a:spcPct val="120000"/>
              </a:lnSpc>
              <a:spcBef>
                <a:spcPts val="0"/>
              </a:spcBef>
              <a:spcAft>
                <a:spcPts val="0"/>
              </a:spcAft>
              <a:buNone/>
            </a:pPr>
            <a:r>
              <a:rPr lang="en-US" sz="1200" dirty="0" smtClean="0"/>
              <a:t>	</a:t>
            </a:r>
            <a:r>
              <a:rPr lang="en-US" sz="1200" u="sng" dirty="0" smtClean="0"/>
              <a:t>C1.2.1 Required for all relevant employees, including:</a:t>
            </a:r>
          </a:p>
          <a:p>
            <a:pPr marL="0" indent="0">
              <a:lnSpc>
                <a:spcPct val="120000"/>
              </a:lnSpc>
              <a:spcBef>
                <a:spcPts val="0"/>
              </a:spcBef>
              <a:spcAft>
                <a:spcPts val="0"/>
              </a:spcAft>
              <a:buNone/>
            </a:pPr>
            <a:r>
              <a:rPr lang="en-US" sz="1200" dirty="0" smtClean="0"/>
              <a:t> 	</a:t>
            </a:r>
            <a:r>
              <a:rPr lang="en-US" sz="1200" u="sng" dirty="0" smtClean="0"/>
              <a:t>-software developers, software program managers, software procurement roles</a:t>
            </a:r>
          </a:p>
          <a:p>
            <a:pPr marL="0" indent="0">
              <a:lnSpc>
                <a:spcPct val="120000"/>
              </a:lnSpc>
              <a:spcBef>
                <a:spcPts val="0"/>
              </a:spcBef>
              <a:spcAft>
                <a:spcPts val="0"/>
              </a:spcAft>
              <a:buNone/>
            </a:pPr>
            <a:endParaRPr lang="en-US" sz="1200" dirty="0" smtClean="0"/>
          </a:p>
          <a:p>
            <a:pPr marL="0" indent="0">
              <a:lnSpc>
                <a:spcPct val="120000"/>
              </a:lnSpc>
              <a:spcBef>
                <a:spcPts val="0"/>
              </a:spcBef>
              <a:spcAft>
                <a:spcPts val="0"/>
              </a:spcAft>
              <a:buNone/>
            </a:pPr>
            <a:r>
              <a:rPr lang="en-US" sz="1200" dirty="0"/>
              <a:t>	</a:t>
            </a:r>
            <a:r>
              <a:rPr lang="en-US" sz="1200" u="sng" dirty="0" smtClean="0"/>
              <a:t>C1.2.2 Content: </a:t>
            </a:r>
          </a:p>
          <a:p>
            <a:pPr marL="0" indent="0">
              <a:lnSpc>
                <a:spcPct val="120000"/>
              </a:lnSpc>
              <a:spcBef>
                <a:spcPts val="0"/>
              </a:spcBef>
              <a:spcAft>
                <a:spcPts val="0"/>
              </a:spcAft>
              <a:buNone/>
            </a:pPr>
            <a:r>
              <a:rPr lang="en-US" sz="1200" dirty="0"/>
              <a:t>	</a:t>
            </a:r>
            <a:r>
              <a:rPr lang="en-US" sz="1200" dirty="0" smtClean="0"/>
              <a:t>   </a:t>
            </a:r>
            <a:r>
              <a:rPr lang="en-US" sz="1200" u="sng" dirty="0" smtClean="0"/>
              <a:t>- Identify FOSS</a:t>
            </a:r>
          </a:p>
          <a:p>
            <a:pPr marL="0" indent="0">
              <a:lnSpc>
                <a:spcPct val="120000"/>
              </a:lnSpc>
              <a:spcBef>
                <a:spcPts val="0"/>
              </a:spcBef>
              <a:spcAft>
                <a:spcPts val="0"/>
              </a:spcAft>
              <a:buNone/>
            </a:pPr>
            <a:r>
              <a:rPr lang="en-US" sz="1200" dirty="0" smtClean="0"/>
              <a:t>	   </a:t>
            </a:r>
            <a:r>
              <a:rPr lang="en-US" sz="1200" u="sng" dirty="0" smtClean="0"/>
              <a:t>- FOSS concepts and obligations</a:t>
            </a:r>
          </a:p>
          <a:p>
            <a:pPr marL="0" indent="0">
              <a:lnSpc>
                <a:spcPct val="120000"/>
              </a:lnSpc>
              <a:spcBef>
                <a:spcPts val="0"/>
              </a:spcBef>
              <a:spcAft>
                <a:spcPts val="0"/>
              </a:spcAft>
              <a:buNone/>
            </a:pPr>
            <a:r>
              <a:rPr lang="en-US" sz="1200" dirty="0"/>
              <a:t>	</a:t>
            </a:r>
            <a:r>
              <a:rPr lang="en-US" sz="1200" dirty="0" smtClean="0"/>
              <a:t>   </a:t>
            </a:r>
            <a:r>
              <a:rPr lang="en-US" sz="1200" u="sng" dirty="0" smtClean="0"/>
              <a:t>- How to adhere to FOSS approval process?</a:t>
            </a:r>
          </a:p>
          <a:p>
            <a:pPr marL="0" indent="0">
              <a:lnSpc>
                <a:spcPct val="120000"/>
              </a:lnSpc>
              <a:spcBef>
                <a:spcPts val="0"/>
              </a:spcBef>
              <a:spcAft>
                <a:spcPts val="0"/>
              </a:spcAft>
              <a:buNone/>
            </a:pPr>
            <a:r>
              <a:rPr lang="en-US" sz="1200" dirty="0"/>
              <a:t>	</a:t>
            </a:r>
            <a:endParaRPr lang="en-US" sz="1200" dirty="0" smtClean="0"/>
          </a:p>
          <a:p>
            <a:pPr marL="0" indent="0">
              <a:lnSpc>
                <a:spcPct val="120000"/>
              </a:lnSpc>
              <a:spcBef>
                <a:spcPts val="0"/>
              </a:spcBef>
              <a:spcAft>
                <a:spcPts val="0"/>
              </a:spcAft>
              <a:buNone/>
            </a:pPr>
            <a:r>
              <a:rPr lang="en-US" sz="1200" dirty="0"/>
              <a:t>	</a:t>
            </a:r>
            <a:r>
              <a:rPr lang="en-US" sz="1200" u="sng" dirty="0" smtClean="0"/>
              <a:t>C1.2.3  Delivery method</a:t>
            </a:r>
          </a:p>
          <a:p>
            <a:pPr marL="0" indent="0">
              <a:lnSpc>
                <a:spcPct val="120000"/>
              </a:lnSpc>
              <a:spcBef>
                <a:spcPts val="0"/>
              </a:spcBef>
              <a:spcAft>
                <a:spcPts val="0"/>
              </a:spcAft>
              <a:buNone/>
            </a:pPr>
            <a:r>
              <a:rPr lang="en-US" sz="1200" dirty="0"/>
              <a:t>	</a:t>
            </a:r>
            <a:r>
              <a:rPr lang="en-US" sz="1200" dirty="0" smtClean="0"/>
              <a:t>   </a:t>
            </a:r>
            <a:r>
              <a:rPr lang="en-US" sz="1200" u="sng" dirty="0" smtClean="0"/>
              <a:t>- In person, online</a:t>
            </a:r>
          </a:p>
          <a:p>
            <a:pPr marL="0" indent="0">
              <a:lnSpc>
                <a:spcPct val="120000"/>
              </a:lnSpc>
              <a:spcBef>
                <a:spcPts val="0"/>
              </a:spcBef>
              <a:spcAft>
                <a:spcPts val="0"/>
              </a:spcAft>
              <a:buNone/>
            </a:pPr>
            <a:r>
              <a:rPr lang="en-US" sz="1200" dirty="0"/>
              <a:t>	</a:t>
            </a:r>
            <a:endParaRPr lang="en-US" sz="1200" dirty="0" smtClean="0"/>
          </a:p>
          <a:p>
            <a:pPr marL="0" indent="0">
              <a:lnSpc>
                <a:spcPct val="120000"/>
              </a:lnSpc>
              <a:spcBef>
                <a:spcPts val="0"/>
              </a:spcBef>
              <a:spcAft>
                <a:spcPts val="0"/>
              </a:spcAft>
              <a:buNone/>
            </a:pPr>
            <a:r>
              <a:rPr lang="en-US" sz="1200" dirty="0"/>
              <a:t>	</a:t>
            </a:r>
            <a:r>
              <a:rPr lang="en-US" sz="1200" u="sng" dirty="0" smtClean="0"/>
              <a:t>C1.2.4 Compliance and attendance</a:t>
            </a:r>
          </a:p>
          <a:p>
            <a:pPr marL="0" indent="0">
              <a:lnSpc>
                <a:spcPct val="120000"/>
              </a:lnSpc>
              <a:spcBef>
                <a:spcPts val="0"/>
              </a:spcBef>
              <a:spcAft>
                <a:spcPts val="0"/>
              </a:spcAft>
              <a:buNone/>
            </a:pPr>
            <a:r>
              <a:rPr lang="en-US" sz="1200" dirty="0"/>
              <a:t>	</a:t>
            </a:r>
            <a:r>
              <a:rPr lang="en-US" sz="1200" dirty="0" smtClean="0"/>
              <a:t>   </a:t>
            </a:r>
            <a:r>
              <a:rPr lang="en-US" sz="1200" u="sng" dirty="0" smtClean="0"/>
              <a:t>- Recordkeeping</a:t>
            </a:r>
          </a:p>
          <a:p>
            <a:pPr marL="0" indent="0">
              <a:lnSpc>
                <a:spcPct val="120000"/>
              </a:lnSpc>
              <a:spcBef>
                <a:spcPts val="0"/>
              </a:spcBef>
              <a:spcAft>
                <a:spcPts val="0"/>
              </a:spcAft>
              <a:buNone/>
            </a:pPr>
            <a:r>
              <a:rPr lang="en-US" sz="1200" dirty="0"/>
              <a:t>	 </a:t>
            </a:r>
            <a:r>
              <a:rPr lang="en-US" sz="1200" dirty="0" smtClean="0"/>
              <a:t>  </a:t>
            </a:r>
            <a:r>
              <a:rPr lang="en-US" sz="1200" u="sng" dirty="0" smtClean="0"/>
              <a:t>- Ongoing training</a:t>
            </a:r>
          </a:p>
        </p:txBody>
      </p:sp>
    </p:spTree>
    <p:extLst>
      <p:ext uri="{BB962C8B-B14F-4D97-AF65-F5344CB8AC3E}">
        <p14:creationId xmlns:p14="http://schemas.microsoft.com/office/powerpoint/2010/main" val="310728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Etherpad demo</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5</a:t>
            </a:fld>
            <a:endParaRPr lang="en-US" dirty="0"/>
          </a:p>
        </p:txBody>
      </p:sp>
      <p:sp>
        <p:nvSpPr>
          <p:cNvPr id="4" name="Text Placeholder 3"/>
          <p:cNvSpPr>
            <a:spLocks noGrp="1"/>
          </p:cNvSpPr>
          <p:nvPr>
            <p:ph type="body" sz="quarter" idx="13"/>
          </p:nvPr>
        </p:nvSpPr>
        <p:spPr/>
        <p:txBody>
          <a:bodyPr/>
          <a:lstStyle/>
          <a:p>
            <a:r>
              <a:rPr lang="en-US" dirty="0"/>
              <a:t>http://etherpad.wikimedia.org/p/openchain</a:t>
            </a:r>
          </a:p>
        </p:txBody>
      </p:sp>
      <p:sp>
        <p:nvSpPr>
          <p:cNvPr id="5" name="Content Placeholder 4"/>
          <p:cNvSpPr>
            <a:spLocks noGrp="1"/>
          </p:cNvSpPr>
          <p:nvPr>
            <p:ph sz="quarter" idx="14"/>
          </p:nvPr>
        </p:nvSpPr>
        <p:spPr/>
        <p:txBody>
          <a:bodyPr/>
          <a:lstStyle/>
          <a:p>
            <a:r>
              <a:rPr lang="en-US" dirty="0" smtClean="0"/>
              <a:t>Tool to use as a “white board” at the Collaboration Summit</a:t>
            </a:r>
            <a:endParaRPr lang="en-US" dirty="0"/>
          </a:p>
        </p:txBody>
      </p:sp>
    </p:spTree>
    <p:extLst>
      <p:ext uri="{BB962C8B-B14F-4D97-AF65-F5344CB8AC3E}">
        <p14:creationId xmlns:p14="http://schemas.microsoft.com/office/powerpoint/2010/main" val="1090592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OpenChain Logo</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6</a:t>
            </a:fld>
            <a:endParaRPr lang="en-US" dirty="0"/>
          </a:p>
        </p:txBody>
      </p:sp>
      <p:sp>
        <p:nvSpPr>
          <p:cNvPr id="4" name="Text Placeholder 3"/>
          <p:cNvSpPr>
            <a:spLocks noGrp="1"/>
          </p:cNvSpPr>
          <p:nvPr>
            <p:ph type="body" sz="quarter" idx="13"/>
          </p:nvPr>
        </p:nvSpPr>
        <p:spPr/>
        <p:txBody>
          <a:bodyPr/>
          <a:lstStyle/>
          <a:p>
            <a:r>
              <a:rPr lang="en-US" dirty="0" smtClean="0"/>
              <a:t>Thoughts? Suggestions?</a:t>
            </a:r>
            <a:endParaRPr lang="en-US" dirty="0"/>
          </a:p>
        </p:txBody>
      </p:sp>
      <p:pic>
        <p:nvPicPr>
          <p:cNvPr id="6" name="Content Placeholder 5"/>
          <p:cNvPicPr>
            <a:picLocks noGrp="1" noChangeAspect="1"/>
          </p:cNvPicPr>
          <p:nvPr>
            <p:ph sz="quarter" idx="14"/>
          </p:nvPr>
        </p:nvPicPr>
        <p:blipFill>
          <a:blip r:embed="rId2"/>
          <a:stretch>
            <a:fillRect/>
          </a:stretch>
        </p:blipFill>
        <p:spPr>
          <a:xfrm>
            <a:off x="3909219" y="2428081"/>
            <a:ext cx="4276725" cy="3181350"/>
          </a:xfrm>
          <a:prstGeom prst="rect">
            <a:avLst/>
          </a:prstGeom>
        </p:spPr>
      </p:pic>
    </p:spTree>
    <p:extLst>
      <p:ext uri="{BB962C8B-B14F-4D97-AF65-F5344CB8AC3E}">
        <p14:creationId xmlns:p14="http://schemas.microsoft.com/office/powerpoint/2010/main" val="184709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6CC888B-D9F9-4E54-B722-F151A9F45E95}" type="slidenum">
              <a:rPr lang="en-US" smtClean="0"/>
              <a:pPr/>
              <a:t>7</a:t>
            </a:fld>
            <a:endParaRPr lang="en-US" dirty="0"/>
          </a:p>
        </p:txBody>
      </p:sp>
      <p:sp>
        <p:nvSpPr>
          <p:cNvPr id="4" name="Text Placeholder 3"/>
          <p:cNvSpPr>
            <a:spLocks noGrp="1"/>
          </p:cNvSpPr>
          <p:nvPr>
            <p:ph type="body" sz="quarter" idx="13"/>
          </p:nvPr>
        </p:nvSpPr>
        <p:spPr>
          <a:xfrm>
            <a:off x="987295" y="729212"/>
            <a:ext cx="10177593" cy="960691"/>
          </a:xfrm>
        </p:spPr>
        <p:txBody>
          <a:bodyPr>
            <a:normAutofit/>
          </a:bodyPr>
          <a:lstStyle/>
          <a:p>
            <a:r>
              <a:rPr lang="en-US" dirty="0" smtClean="0"/>
              <a:t>Additional possible meeting topics</a:t>
            </a:r>
          </a:p>
          <a:p>
            <a:endParaRPr lang="en-US" sz="1200" i="1" dirty="0" smtClean="0"/>
          </a:p>
          <a:p>
            <a:endParaRPr lang="en-US" sz="1200" i="1" dirty="0"/>
          </a:p>
        </p:txBody>
      </p:sp>
      <p:sp>
        <p:nvSpPr>
          <p:cNvPr id="5" name="Content Placeholder 4"/>
          <p:cNvSpPr>
            <a:spLocks noGrp="1"/>
          </p:cNvSpPr>
          <p:nvPr>
            <p:ph sz="quarter" idx="14"/>
          </p:nvPr>
        </p:nvSpPr>
        <p:spPr>
          <a:xfrm>
            <a:off x="987425" y="1719969"/>
            <a:ext cx="10120313" cy="4447132"/>
          </a:xfrm>
        </p:spPr>
        <p:txBody>
          <a:bodyPr>
            <a:normAutofit/>
          </a:bodyPr>
          <a:lstStyle/>
          <a:p>
            <a:r>
              <a:rPr lang="en-US" dirty="0" smtClean="0"/>
              <a:t>Training materials</a:t>
            </a:r>
          </a:p>
          <a:p>
            <a:pPr lvl="1"/>
            <a:r>
              <a:rPr lang="en-US" sz="2000" dirty="0" smtClean="0"/>
              <a:t>Syllabus </a:t>
            </a:r>
            <a:r>
              <a:rPr lang="en-US" sz="2000" dirty="0"/>
              <a:t>discussion</a:t>
            </a:r>
          </a:p>
          <a:p>
            <a:r>
              <a:rPr lang="en-US" dirty="0" smtClean="0"/>
              <a:t>Certified trainers and consultants</a:t>
            </a:r>
          </a:p>
          <a:p>
            <a:r>
              <a:rPr lang="en-US" dirty="0" smtClean="0"/>
              <a:t>Distribution flow diagrams </a:t>
            </a:r>
          </a:p>
          <a:p>
            <a:r>
              <a:rPr lang="en-US" dirty="0" smtClean="0"/>
              <a:t>Case Law Discussions</a:t>
            </a:r>
          </a:p>
          <a:p>
            <a:pPr lvl="1"/>
            <a:r>
              <a:rPr lang="en-US" sz="2000" dirty="0" smtClean="0"/>
              <a:t>XimpleWare Corp. v. Versata</a:t>
            </a:r>
            <a:r>
              <a:rPr lang="en-US" sz="2000" dirty="0"/>
              <a:t> </a:t>
            </a:r>
            <a:r>
              <a:rPr lang="en-US" sz="2000" dirty="0" smtClean="0"/>
              <a:t>Software, Inc.</a:t>
            </a:r>
          </a:p>
          <a:p>
            <a:pPr lvl="1"/>
            <a:r>
              <a:rPr lang="en-US" sz="2000" dirty="0"/>
              <a:t>Alice Corp. v. CLS Bank </a:t>
            </a:r>
            <a:r>
              <a:rPr lang="en-US" sz="2000" dirty="0" smtClean="0"/>
              <a:t>International</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631498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Thoughts?</a:t>
            </a:r>
            <a:endParaRPr lang="en-US" dirty="0"/>
          </a:p>
        </p:txBody>
      </p:sp>
      <p:sp>
        <p:nvSpPr>
          <p:cNvPr id="5" name="Subtitle 4"/>
          <p:cNvSpPr>
            <a:spLocks noGrp="1"/>
          </p:cNvSpPr>
          <p:nvPr>
            <p:ph type="subTitle" idx="1"/>
          </p:nvPr>
        </p:nvSpPr>
        <p:spPr/>
        <p:txBody>
          <a:bodyPr/>
          <a:lstStyle/>
          <a:p>
            <a:r>
              <a:rPr lang="en-US" dirty="0" smtClean="0"/>
              <a:t>Questions?</a:t>
            </a:r>
            <a:endParaRPr lang="en-US" dirty="0"/>
          </a:p>
        </p:txBody>
      </p:sp>
    </p:spTree>
    <p:extLst>
      <p:ext uri="{BB962C8B-B14F-4D97-AF65-F5344CB8AC3E}">
        <p14:creationId xmlns:p14="http://schemas.microsoft.com/office/powerpoint/2010/main" val="507122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Slide Number Placeholder 2"/>
          <p:cNvSpPr>
            <a:spLocks noGrp="1"/>
          </p:cNvSpPr>
          <p:nvPr>
            <p:ph type="sldNum" sz="quarter" idx="12"/>
          </p:nvPr>
        </p:nvSpPr>
        <p:spPr/>
        <p:txBody>
          <a:bodyPr/>
          <a:lstStyle/>
          <a:p>
            <a:fld id="{D6CC888B-D9F9-4E54-B722-F151A9F45E95}" type="slidenum">
              <a:rPr lang="en-US" smtClean="0"/>
              <a:pPr/>
              <a:t>9</a:t>
            </a:fld>
            <a:endParaRPr lang="en-US" dirty="0"/>
          </a:p>
        </p:txBody>
      </p:sp>
    </p:spTree>
    <p:extLst>
      <p:ext uri="{BB962C8B-B14F-4D97-AF65-F5344CB8AC3E}">
        <p14:creationId xmlns:p14="http://schemas.microsoft.com/office/powerpoint/2010/main" val="300733676"/>
      </p:ext>
    </p:extLst>
  </p:cSld>
  <p:clrMapOvr>
    <a:masterClrMapping/>
  </p:clrMapOvr>
  <p:timing>
    <p:tnLst>
      <p:par>
        <p:cTn id="1" dur="indefinite" restart="never" nodeType="tmRoot"/>
      </p:par>
    </p:tnLst>
  </p:timing>
</p:sld>
</file>

<file path=ppt/theme/theme1.xml><?xml version="1.0" encoding="utf-8"?>
<a:theme xmlns:a="http://schemas.openxmlformats.org/drawingml/2006/main" name="Inspiration">
  <a:themeElements>
    <a:clrScheme name="Inspiration">
      <a:dk1>
        <a:sysClr val="windowText" lastClr="000000"/>
      </a:dk1>
      <a:lt1>
        <a:sysClr val="window" lastClr="FFFFFF"/>
      </a:lt1>
      <a:dk2>
        <a:srgbClr val="2F2F26"/>
      </a:dk2>
      <a:lt2>
        <a:srgbClr val="9FA795"/>
      </a:lt2>
      <a:accent1>
        <a:srgbClr val="749805"/>
      </a:accent1>
      <a:accent2>
        <a:srgbClr val="BACC82"/>
      </a:accent2>
      <a:accent3>
        <a:srgbClr val="6E9EC2"/>
      </a:accent3>
      <a:accent4>
        <a:srgbClr val="2046A5"/>
      </a:accent4>
      <a:accent5>
        <a:srgbClr val="5039C6"/>
      </a:accent5>
      <a:accent6>
        <a:srgbClr val="7411D0"/>
      </a:accent6>
      <a:hlink>
        <a:srgbClr val="FFC000"/>
      </a:hlink>
      <a:folHlink>
        <a:srgbClr val="C0C000"/>
      </a:folHlink>
    </a:clrScheme>
    <a:fontScheme name="Inspiration">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Inspiration">
      <a:fillStyleLst>
        <a:solidFill>
          <a:schemeClr val="phClr"/>
        </a:solidFill>
        <a:gradFill rotWithShape="1">
          <a:gsLst>
            <a:gs pos="25000">
              <a:schemeClr val="phClr">
                <a:tint val="90000"/>
                <a:shade val="100000"/>
                <a:alpha val="90000"/>
                <a:satMod val="150000"/>
              </a:schemeClr>
            </a:gs>
            <a:gs pos="100000">
              <a:schemeClr val="phClr">
                <a:tint val="100000"/>
                <a:shade val="60000"/>
                <a:satMod val="135000"/>
              </a:schemeClr>
            </a:gs>
          </a:gsLst>
          <a:path path="circle">
            <a:fillToRect l="50000" t="50000" r="50000" b="50000"/>
          </a:path>
        </a:gradFill>
        <a:gradFill rotWithShape="1">
          <a:gsLst>
            <a:gs pos="0">
              <a:schemeClr val="phClr">
                <a:tint val="90000"/>
                <a:shade val="100000"/>
                <a:alpha val="85000"/>
                <a:satMod val="150000"/>
              </a:schemeClr>
            </a:gs>
            <a:gs pos="33000">
              <a:schemeClr val="phClr">
                <a:tint val="90000"/>
                <a:shade val="100000"/>
                <a:alpha val="95000"/>
                <a:satMod val="130000"/>
              </a:schemeClr>
            </a:gs>
            <a:gs pos="67000">
              <a:schemeClr val="phClr">
                <a:shade val="70000"/>
                <a:satMod val="135000"/>
              </a:schemeClr>
            </a:gs>
            <a:gs pos="100000">
              <a:schemeClr val="phClr">
                <a:shade val="50000"/>
                <a:satMod val="135000"/>
              </a:schemeClr>
            </a:gs>
          </a:gsLst>
          <a:lin ang="13200000" scaled="1"/>
        </a:gradFill>
      </a:fillStyleLst>
      <a:lnStyleLst>
        <a:ln w="12700" cap="flat" cmpd="sng" algn="ctr">
          <a:solidFill>
            <a:schemeClr val="phClr">
              <a:shade val="95000"/>
              <a:satMod val="105000"/>
            </a:schemeClr>
          </a:solidFill>
          <a:prstDash val="solid"/>
        </a:ln>
        <a:ln w="38100" cap="flat" cmpd="thickThin" algn="ctr">
          <a:solidFill>
            <a:schemeClr val="phClr"/>
          </a:solidFill>
          <a:prstDash val="solid"/>
        </a:ln>
        <a:ln w="38100" cap="flat" cmpd="thinThick" algn="ctr">
          <a:solidFill>
            <a:schemeClr val="phClr"/>
          </a:solidFill>
          <a:prstDash val="solid"/>
        </a:ln>
      </a:lnStyleLst>
      <a:effectStyleLst>
        <a:effectStyle>
          <a:effectLst/>
        </a:effectStyle>
        <a:effectStyle>
          <a:effectLst/>
          <a:scene3d>
            <a:camera prst="orthographicFront">
              <a:rot lat="0" lon="0" rev="0"/>
            </a:camera>
            <a:lightRig rig="twoPt" dir="tl"/>
          </a:scene3d>
          <a:sp3d extrusionH="12700" prstMaterial="softEdge">
            <a:bevelT w="25400" h="50800"/>
          </a:sp3d>
        </a:effectStyle>
        <a:effectStyle>
          <a:effectLst>
            <a:innerShdw blurRad="50800" dist="25400" dir="2400000">
              <a:srgbClr val="808080">
                <a:alpha val="75000"/>
              </a:srgbClr>
            </a:innerShdw>
            <a:reflection blurRad="38100" stA="26000" endPos="35000" dist="12700" dir="5400000" fadeDir="48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A7A7A7"/>
      </a:dk2>
      <a:lt2>
        <a:srgbClr val="535353"/>
      </a:lt2>
      <a:accent1>
        <a:srgbClr val="CC9900"/>
      </a:accent1>
      <a:accent2>
        <a:srgbClr val="3B812F"/>
      </a:accent2>
      <a:accent3>
        <a:srgbClr val="FFFFFF"/>
      </a:accent3>
      <a:accent4>
        <a:srgbClr val="000000"/>
      </a:accent4>
      <a:accent5>
        <a:srgbClr val="E2CAAA"/>
      </a:accent5>
      <a:accent6>
        <a:srgbClr val="35742A"/>
      </a:accent6>
      <a:hlink>
        <a:srgbClr val="0000FF"/>
      </a:hlink>
      <a:folHlink>
        <a:srgbClr val="FF00FF"/>
      </a:folHlink>
    </a:clrScheme>
    <a:fontScheme name="Office Theme">
      <a:majorFont>
        <a:latin typeface="Helvetica"/>
        <a:ea typeface="ＭＳ Ｐゴシック"/>
        <a:cs typeface="Helvetica"/>
      </a:majorFont>
      <a:minorFont>
        <a:latin typeface="Helvetica"/>
        <a:ea typeface="ＭＳ Ｐゴシック"/>
        <a:cs typeface="Helvetic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25400" cap="flat" cmpd="sng" algn="ctr">
          <a:solidFill>
            <a:srgbClr val="CC99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
            <a:srgbClr val="000090"/>
          </a:buClr>
          <a:buSzPct val="100000"/>
          <a:buFont typeface="Arial" charset="0"/>
          <a:buChar char="•"/>
          <a:tabLst/>
          <a:defRPr kumimoji="0" lang="en-US" sz="4200" b="0" i="0" u="none" strike="noStrike" cap="none" normalizeH="0" baseline="0">
            <a:ln>
              <a:noFill/>
            </a:ln>
            <a:solidFill>
              <a:srgbClr val="000000"/>
            </a:solidFill>
            <a:effectLst/>
            <a:latin typeface="Arial" charset="0"/>
            <a:ea typeface="ＭＳ Ｐゴシック" charset="0"/>
            <a:cs typeface="Arial" charset="0"/>
            <a:sym typeface="Arial" charset="0"/>
          </a:defRPr>
        </a:defPPr>
      </a:lstStyle>
    </a:spDef>
    <a:lnDef>
      <a:spPr bwMode="auto">
        <a:xfrm>
          <a:off x="0" y="0"/>
          <a:ext cx="1" cy="1"/>
        </a:xfrm>
        <a:custGeom>
          <a:avLst/>
          <a:gdLst/>
          <a:ahLst/>
          <a:cxnLst/>
          <a:rect l="0" t="0" r="0" b="0"/>
          <a:pathLst/>
        </a:custGeom>
        <a:solidFill>
          <a:srgbClr val="FFFFFF"/>
        </a:solidFill>
        <a:ln w="25400" cap="flat" cmpd="sng" algn="ctr">
          <a:solidFill>
            <a:srgbClr val="CC99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45719" tIns="45719" rIns="45719" bIns="45719" numCol="1" anchor="t" anchorCtr="0" compatLnSpc="1">
        <a:prstTxWarp prst="textNoShape">
          <a:avLst/>
        </a:prstTxWarp>
      </a:bodyPr>
      <a:lstStyle>
        <a:defPPr marL="457200" marR="0" indent="0" algn="l" defTabSz="914400" rtl="0" eaLnBrk="1" fontAlgn="base" latinLnBrk="0" hangingPunct="0">
          <a:lnSpc>
            <a:spcPct val="100000"/>
          </a:lnSpc>
          <a:spcBef>
            <a:spcPct val="0"/>
          </a:spcBef>
          <a:spcAft>
            <a:spcPct val="0"/>
          </a:spcAft>
          <a:buClr>
            <a:srgbClr val="000090"/>
          </a:buClr>
          <a:buSzPct val="100000"/>
          <a:buFont typeface="Arial" charset="0"/>
          <a:buChar char="•"/>
          <a:tabLst/>
          <a:defRPr kumimoji="0" lang="en-US" sz="4200" b="0" i="0" u="none" strike="noStrike" cap="none" normalizeH="0" baseline="0">
            <a:ln>
              <a:noFill/>
            </a:ln>
            <a:solidFill>
              <a:srgbClr val="000000"/>
            </a:solidFill>
            <a:effectLst/>
            <a:latin typeface="Arial" charset="0"/>
            <a:ea typeface="ＭＳ Ｐゴシック" charset="0"/>
            <a:cs typeface="Arial" charset="0"/>
            <a:sym typeface="Arial" charset="0"/>
          </a:defRPr>
        </a:defPPr>
      </a:lstStyle>
    </a:lnDef>
  </a:objectDefaults>
  <a:extraClrSchemeLst/>
</a:theme>
</file>

<file path=ppt/theme/theme3.xml><?xml version="1.0" encoding="utf-8"?>
<a:theme xmlns:a="http://schemas.openxmlformats.org/drawingml/2006/main" name="Office Theme">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56C3C6"/>
      </a:accent3>
      <a:accent4>
        <a:srgbClr val="FFD939"/>
      </a:accent4>
      <a:accent5>
        <a:srgbClr val="F7921E"/>
      </a:accent5>
      <a:accent6>
        <a:srgbClr val="F15B35"/>
      </a:accent6>
      <a:hlink>
        <a:srgbClr val="E74346"/>
      </a:hlink>
      <a:folHlink>
        <a:srgbClr val="3A3A3A"/>
      </a:folHlink>
    </a:clrScheme>
    <a:fontScheme name="Qualcomm Rebrand">
      <a:majorFont>
        <a:latin typeface="Calibre Medium"/>
        <a:ea typeface=""/>
        <a:cs typeface=""/>
      </a:majorFont>
      <a:minorFont>
        <a:latin typeface="Calibr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Qualcomm Rebrand 2012">
      <a:dk1>
        <a:sysClr val="windowText" lastClr="000000"/>
      </a:dk1>
      <a:lt1>
        <a:srgbClr val="FFFFFF"/>
      </a:lt1>
      <a:dk2>
        <a:srgbClr val="89D1B2"/>
      </a:dk2>
      <a:lt2>
        <a:srgbClr val="00ACBD"/>
      </a:lt2>
      <a:accent1>
        <a:srgbClr val="70CFEE"/>
      </a:accent1>
      <a:accent2>
        <a:srgbClr val="FCB53B"/>
      </a:accent2>
      <a:accent3>
        <a:srgbClr val="56C3C6"/>
      </a:accent3>
      <a:accent4>
        <a:srgbClr val="FFD939"/>
      </a:accent4>
      <a:accent5>
        <a:srgbClr val="F7921E"/>
      </a:accent5>
      <a:accent6>
        <a:srgbClr val="F15B35"/>
      </a:accent6>
      <a:hlink>
        <a:srgbClr val="E74346"/>
      </a:hlink>
      <a:folHlink>
        <a:srgbClr val="3A3A3A"/>
      </a:folHlink>
    </a:clrScheme>
    <a:fontScheme name="Qualcomm Rebrand">
      <a:majorFont>
        <a:latin typeface="Calibre Medium"/>
        <a:ea typeface=""/>
        <a:cs typeface=""/>
      </a:majorFont>
      <a:minorFont>
        <a:latin typeface="Calibre Regular"/>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40bdac5-4f51-4779-a17c-4e89b6dbcf5a">
      <Value>39</Value>
    </TaxCatchAll>
    <e66ca5ccc30a463d8f559b6968e78124 xmlns="e40bdac5-4f51-4779-a17c-4e89b6dbcf5a">
      <Terms xmlns="http://schemas.microsoft.com/office/infopath/2007/PartnerControls">
        <TermInfo xmlns="http://schemas.microsoft.com/office/infopath/2007/PartnerControls">
          <TermName xmlns="http://schemas.microsoft.com/office/infopath/2007/PartnerControls">OSG</TermName>
          <TermId xmlns="http://schemas.microsoft.com/office/infopath/2007/PartnerControls">4d892c1b-ae08-4ee0-be35-ed819b2dd704</TermId>
        </TermInfo>
      </Terms>
    </e66ca5ccc30a463d8f559b6968e78124>
    <Archive xmlns="e40bdac5-4f51-4779-a17c-4e89b6dbcf5a">false</Archive>
    <_dlc_DocId xmlns="e40bdac5-4f51-4779-a17c-4e89b6dbcf5a">IPDOC-99-459</_dlc_DocId>
    <_dlc_DocIdUrl xmlns="e40bdac5-4f51-4779-a17c-4e89b6dbcf5a">
      <Url>https://sharepoint-legal.qualcomm.com/sites/IP/T/OSG/_layouts/15/DocIdRedir.aspx?ID=IPDOC-99-459</Url>
      <Description>IPDOC-99-459</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E85C584E065B840812CECD904D0B3CB" ma:contentTypeVersion="10" ma:contentTypeDescription="Create a new document." ma:contentTypeScope="" ma:versionID="a80693d78a47b0d5afbbaaf2b1f8ad23">
  <xsd:schema xmlns:xsd="http://www.w3.org/2001/XMLSchema" xmlns:xs="http://www.w3.org/2001/XMLSchema" xmlns:p="http://schemas.microsoft.com/office/2006/metadata/properties" xmlns:ns2="e40bdac5-4f51-4779-a17c-4e89b6dbcf5a" targetNamespace="http://schemas.microsoft.com/office/2006/metadata/properties" ma:root="true" ma:fieldsID="f26e1b402ae861836092c65d77e5d690" ns2:_="">
    <xsd:import namespace="e40bdac5-4f51-4779-a17c-4e89b6dbcf5a"/>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e66ca5ccc30a463d8f559b6968e78124" minOccurs="0"/>
                <xsd:element ref="ns2:Archiv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0bdac5-4f51-4779-a17c-4e89b6dbcf5a"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4cf468a2-4cde-4461-b975-75f5e8245107}" ma:internalName="TaxCatchAll" ma:showField="CatchAllData" ma:web="e40bdac5-4f51-4779-a17c-4e89b6dbcf5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4cf468a2-4cde-4461-b975-75f5e8245107}" ma:internalName="TaxCatchAllLabel" ma:readOnly="true" ma:showField="CatchAllDataLabel" ma:web="e40bdac5-4f51-4779-a17c-4e89b6dbcf5a">
      <xsd:complexType>
        <xsd:complexContent>
          <xsd:extension base="dms:MultiChoiceLookup">
            <xsd:sequence>
              <xsd:element name="Value" type="dms:Lookup" maxOccurs="unbounded" minOccurs="0" nillable="true"/>
            </xsd:sequence>
          </xsd:extension>
        </xsd:complexContent>
      </xsd:complexType>
    </xsd:element>
    <xsd:element name="e66ca5ccc30a463d8f559b6968e78124" ma:index="13" nillable="true" ma:taxonomy="true" ma:internalName="e66ca5ccc30a463d8f559b6968e78124" ma:taxonomyFieldName="Keyword_x0028_s_x0029_" ma:displayName="Keyword(s)" ma:default="" ma:fieldId="{e66ca5cc-c30a-463d-8f55-9b6968e78124}" ma:taxonomyMulti="true" ma:sspId="dc4b65f8-9cd1-48fc-af64-1706e60b31ab" ma:termSetId="f9729c0c-75de-4fa9-bfa0-42f909a5e9ca" ma:anchorId="00000000-0000-0000-0000-000000000000" ma:open="false" ma:isKeyword="false">
      <xsd:complexType>
        <xsd:sequence>
          <xsd:element ref="pc:Terms" minOccurs="0" maxOccurs="1"/>
        </xsd:sequence>
      </xsd:complexType>
    </xsd:element>
    <xsd:element name="Archive" ma:index="15" nillable="true" ma:displayName="Archive" ma:default="0" ma:internalName="Archiv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9F9835-03FA-4E7E-88EE-BFA326AF4F71}">
  <ds:schemaRefs>
    <ds:schemaRef ds:uri="http://schemas.microsoft.com/sharepoint/events"/>
  </ds:schemaRefs>
</ds:datastoreItem>
</file>

<file path=customXml/itemProps2.xml><?xml version="1.0" encoding="utf-8"?>
<ds:datastoreItem xmlns:ds="http://schemas.openxmlformats.org/officeDocument/2006/customXml" ds:itemID="{C8E0F728-A40B-4991-A8B7-DC876FD03781}">
  <ds:schemaRefs>
    <ds:schemaRef ds:uri="http://schemas.microsoft.com/sharepoint/v3/contenttype/forms"/>
  </ds:schemaRefs>
</ds:datastoreItem>
</file>

<file path=customXml/itemProps3.xml><?xml version="1.0" encoding="utf-8"?>
<ds:datastoreItem xmlns:ds="http://schemas.openxmlformats.org/officeDocument/2006/customXml" ds:itemID="{3A3AFD7D-4FC0-4ADE-9A46-B0F78D8F2835}">
  <ds:schemaRefs>
    <ds:schemaRef ds:uri="http://schemas.microsoft.com/office/infopath/2007/PartnerControls"/>
    <ds:schemaRef ds:uri="http://purl.org/dc/elements/1.1/"/>
    <ds:schemaRef ds:uri="http://schemas.microsoft.com/office/2006/documentManagement/types"/>
    <ds:schemaRef ds:uri="http://purl.org/dc/dcmitype/"/>
    <ds:schemaRef ds:uri="http://www.w3.org/XML/1998/namespace"/>
    <ds:schemaRef ds:uri="e40bdac5-4f51-4779-a17c-4e89b6dbcf5a"/>
    <ds:schemaRef ds:uri="http://schemas.openxmlformats.org/package/2006/metadata/core-properties"/>
    <ds:schemaRef ds:uri="http://schemas.microsoft.com/office/2006/metadata/properties"/>
    <ds:schemaRef ds:uri="http://purl.org/dc/terms/"/>
  </ds:schemaRefs>
</ds:datastoreItem>
</file>

<file path=customXml/itemProps4.xml><?xml version="1.0" encoding="utf-8"?>
<ds:datastoreItem xmlns:ds="http://schemas.openxmlformats.org/officeDocument/2006/customXml" ds:itemID="{380B9798-AB12-45C4-9F1E-9F9E1534D2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0bdac5-4f51-4779-a17c-4e89b6dbcf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Qualcomm_Template_16x9_Standard_public</Template>
  <TotalTime>0</TotalTime>
  <Words>800</Words>
  <Application>Microsoft Office PowerPoint</Application>
  <PresentationFormat>Custom</PresentationFormat>
  <Paragraphs>138</Paragraphs>
  <Slides>17</Slides>
  <Notes>5</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17</vt:i4>
      </vt:variant>
    </vt:vector>
  </HeadingPairs>
  <TitlesOfParts>
    <vt:vector size="27" baseType="lpstr">
      <vt:lpstr>ＭＳ Ｐゴシック</vt:lpstr>
      <vt:lpstr>Arial</vt:lpstr>
      <vt:lpstr>Century Gothic</vt:lpstr>
      <vt:lpstr>Courier New</vt:lpstr>
      <vt:lpstr>Helvetica</vt:lpstr>
      <vt:lpstr>News Gothic MT</vt:lpstr>
      <vt:lpstr>Qualcomm Office Regular</vt:lpstr>
      <vt:lpstr>Wingdings</vt:lpstr>
      <vt:lpstr>Inspiration</vt:lpstr>
      <vt:lpstr>Office Theme</vt:lpstr>
      <vt:lpstr>OpenChain </vt:lpstr>
      <vt:lpstr>OpenChain</vt:lpstr>
      <vt:lpstr>Suggested Licenses</vt:lpstr>
      <vt:lpstr>Compliance Reference Model</vt:lpstr>
      <vt:lpstr>Etherpad demo</vt:lpstr>
      <vt:lpstr>OpenChain Logo</vt:lpstr>
      <vt:lpstr>PowerPoint Presentation</vt:lpstr>
      <vt:lpstr>Thoughts?</vt:lpstr>
      <vt:lpstr>Appendix</vt:lpstr>
      <vt:lpstr>        License Interaction Diagram (LID) prototype</vt:lpstr>
      <vt:lpstr>Contribution model for OpenChain</vt:lpstr>
      <vt:lpstr>Suggested Licenses</vt:lpstr>
      <vt:lpstr>General License Information</vt:lpstr>
      <vt:lpstr>Creative Commons Attribution (CC BY 4.0)</vt:lpstr>
      <vt:lpstr>Creative Commons Attribution- ShareAlike 4.0 (CC BY-SA 4.0)</vt:lpstr>
      <vt:lpstr>Creative Commons Attribution (CC BY 4.0)</vt:lpstr>
      <vt:lpstr>From Creative Commons Attribution- ShareAlike 4.0 (CC BY-SA 4.0)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2014-09-12T18:05:28Z</dcterms:created>
  <dcterms:modified xsi:type="dcterms:W3CDTF">2015-02-04T18:51:49Z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985333935</vt:i4>
  </property>
  <property fmtid="{D5CDD505-2E9C-101B-9397-08002B2CF9AE}" pid="3" name="_NewReviewCycle">
    <vt:lpwstr/>
  </property>
  <property fmtid="{D5CDD505-2E9C-101B-9397-08002B2CF9AE}" pid="4" name="_PreviousAdHocReviewCycleID">
    <vt:i4>639220469</vt:i4>
  </property>
  <property fmtid="{D5CDD505-2E9C-101B-9397-08002B2CF9AE}" pid="5" name="ContentTypeId">
    <vt:lpwstr>0x0101000E85C584E065B840812CECD904D0B3CB</vt:lpwstr>
  </property>
  <property fmtid="{D5CDD505-2E9C-101B-9397-08002B2CF9AE}" pid="6" name="Keyword_x0028_s_x0029_">
    <vt:lpwstr>39;#OSG|4d892c1b-ae08-4ee0-be35-ed819b2dd704</vt:lpwstr>
  </property>
  <property fmtid="{D5CDD505-2E9C-101B-9397-08002B2CF9AE}" pid="7" name="Keyword(s)">
    <vt:lpwstr>39;#OSG|4d892c1b-ae08-4ee0-be35-ed819b2dd704</vt:lpwstr>
  </property>
  <property fmtid="{D5CDD505-2E9C-101B-9397-08002B2CF9AE}" pid="8" name="_dlc_DocIdItemGuid">
    <vt:lpwstr>e08618de-8247-4fa6-a473-ab4bce437b98</vt:lpwstr>
  </property>
</Properties>
</file>