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4" r:id="rId5"/>
    <p:sldMasterId id="2147483755" r:id="rId6"/>
  </p:sldMasterIdLst>
  <p:notesMasterIdLst>
    <p:notesMasterId r:id="rId11"/>
  </p:notesMasterIdLst>
  <p:handoutMasterIdLst>
    <p:handoutMasterId r:id="rId12"/>
  </p:handoutMasterIdLst>
  <p:sldIdLst>
    <p:sldId id="289" r:id="rId7"/>
    <p:sldId id="394" r:id="rId8"/>
    <p:sldId id="413" r:id="rId9"/>
    <p:sldId id="391" r:id="rId10"/>
  </p:sldIdLst>
  <p:sldSz cx="12188825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orient="horz" pos="3651">
          <p15:clr>
            <a:srgbClr val="A4A3A4"/>
          </p15:clr>
        </p15:guide>
        <p15:guide id="3" orient="horz" pos="4012">
          <p15:clr>
            <a:srgbClr val="A4A3A4"/>
          </p15:clr>
        </p15:guide>
        <p15:guide id="4" orient="horz" pos="320">
          <p15:clr>
            <a:srgbClr val="A4A3A4"/>
          </p15:clr>
        </p15:guide>
        <p15:guide id="5" orient="horz" pos="1237">
          <p15:clr>
            <a:srgbClr val="A4A3A4"/>
          </p15:clr>
        </p15:guide>
        <p15:guide id="6" orient="horz" pos="1768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3">
          <p15:clr>
            <a:srgbClr val="A4A3A4"/>
          </p15:clr>
        </p15:guide>
        <p15:guide id="10" pos="247">
          <p15:clr>
            <a:srgbClr val="A4A3A4"/>
          </p15:clr>
        </p15:guide>
        <p15:guide id="11" pos="3842">
          <p15:clr>
            <a:srgbClr val="A4A3A4"/>
          </p15:clr>
        </p15:guide>
        <p15:guide id="12" pos="7443">
          <p15:clr>
            <a:srgbClr val="A4A3A4"/>
          </p15:clr>
        </p15:guide>
        <p15:guide id="13">
          <p15:clr>
            <a:srgbClr val="A4A3A4"/>
          </p15:clr>
        </p15:guide>
        <p15:guide id="14" pos="240">
          <p15:clr>
            <a:srgbClr val="A4A3A4"/>
          </p15:clr>
        </p15:guide>
        <p15:guide id="15" pos="5629">
          <p15:clr>
            <a:srgbClr val="A4A3A4"/>
          </p15:clr>
        </p15:guide>
        <p15:guide id="16" pos="241">
          <p15:clr>
            <a:srgbClr val="A4A3A4"/>
          </p15:clr>
        </p15:guide>
        <p15:guide id="17" pos="204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DF2F"/>
    <a:srgbClr val="05C8E9"/>
    <a:srgbClr val="00CCCC"/>
    <a:srgbClr val="6699CC"/>
    <a:srgbClr val="7F7F7F"/>
    <a:srgbClr val="BC141A"/>
    <a:srgbClr val="8F297D"/>
    <a:srgbClr val="8F297C"/>
    <a:srgbClr val="003B66"/>
    <a:srgbClr val="008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45" autoAdjust="0"/>
    <p:restoredTop sz="94434" autoAdjust="0"/>
  </p:normalViewPr>
  <p:slideViewPr>
    <p:cSldViewPr snapToGrid="0" snapToObjects="1">
      <p:cViewPr varScale="1">
        <p:scale>
          <a:sx n="111" d="100"/>
          <a:sy n="111" d="100"/>
        </p:scale>
        <p:origin x="954" y="108"/>
      </p:cViewPr>
      <p:guideLst>
        <p:guide orient="horz" pos="2166"/>
        <p:guide orient="horz" pos="3651"/>
        <p:guide orient="horz" pos="4012"/>
        <p:guide orient="horz" pos="320"/>
        <p:guide orient="horz" pos="1237"/>
        <p:guide orient="horz" pos="1768"/>
        <p:guide orient="horz" pos="4203"/>
        <p:guide pos="7677"/>
        <p:guide pos="3"/>
        <p:guide pos="247"/>
        <p:guide pos="3842"/>
        <p:guide pos="7443"/>
        <p:guide/>
        <p:guide pos="240"/>
        <p:guide pos="5629"/>
        <p:guide pos="241"/>
        <p:guide pos="20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59" d="100"/>
          <a:sy n="59" d="100"/>
        </p:scale>
        <p:origin x="-2508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11/3/2014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881" y="8820673"/>
            <a:ext cx="1045463" cy="217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08095" y="4560571"/>
            <a:ext cx="6499013" cy="4320540"/>
          </a:xfrm>
          <a:prstGeom prst="rect">
            <a:avLst/>
          </a:prstGeom>
        </p:spPr>
        <p:txBody>
          <a:bodyPr vert="horz" lIns="96658" tIns="48329" rIns="96658" bIns="4832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2440093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" y="9337643"/>
            <a:ext cx="1045463" cy="217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123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95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2000548" y="1025269"/>
            <a:ext cx="3474720" cy="4631754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760679" y="2502945"/>
            <a:ext cx="195532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Round Same Side Corner Rectangle 12"/>
          <p:cNvSpPr/>
          <p:nvPr/>
        </p:nvSpPr>
        <p:spPr>
          <a:xfrm rot="5400000" flipH="1">
            <a:off x="6672929" y="1025269"/>
            <a:ext cx="3474720" cy="4631754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00049" y="1680882"/>
            <a:ext cx="4363599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0049" y="3384176"/>
            <a:ext cx="4363599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97138" y="1254456"/>
            <a:ext cx="10520444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4283" y="2021542"/>
            <a:ext cx="5599365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rgbClr val="B3DF2F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7412" y="3388659"/>
            <a:ext cx="613623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Century Gothic"/>
                <a:ea typeface="+mn-ea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295" y="228600"/>
            <a:ext cx="8665334" cy="1143000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spc="200">
                <a:solidFill>
                  <a:schemeClr val="accent3">
                    <a:lumMod val="50000"/>
                  </a:schemeClr>
                </a:solidFill>
                <a:effectLst>
                  <a:outerShdw blurRad="50800" dist="25400" dir="2700000" algn="tl" rotWithShape="0">
                    <a:schemeClr val="accent3">
                      <a:lumMod val="75000"/>
                      <a:alpha val="75000"/>
                    </a:schemeClr>
                  </a:outerShdw>
                </a:effectLst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164561" y="6379849"/>
            <a:ext cx="812588" cy="365125"/>
          </a:xfrm>
        </p:spPr>
        <p:txBody>
          <a:bodyPr/>
          <a:lstStyle>
            <a:lvl1pPr algn="ctr">
              <a:defRPr>
                <a:solidFill>
                  <a:srgbClr val="4479A0"/>
                </a:solidFill>
                <a:effectLst/>
              </a:defRPr>
            </a:lvl1pPr>
          </a:lstStyle>
          <a:p>
            <a:fld id="{D6CC888B-D9F9-4E54-B722-F151A9F45E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8"/>
          <p:cNvGrpSpPr/>
          <p:nvPr/>
        </p:nvGrpSpPr>
        <p:grpSpPr>
          <a:xfrm>
            <a:off x="9889018" y="457200"/>
            <a:ext cx="1218883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987295" y="1371600"/>
            <a:ext cx="10177593" cy="649288"/>
          </a:xfrm>
        </p:spPr>
        <p:txBody>
          <a:bodyPr anchor="t"/>
          <a:lstStyle>
            <a:lvl1pPr marL="0" indent="0">
              <a:buNone/>
              <a:defRPr>
                <a:solidFill>
                  <a:srgbClr val="4479A0"/>
                </a:solidFill>
              </a:defRPr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4"/>
          </p:nvPr>
        </p:nvSpPr>
        <p:spPr>
          <a:xfrm>
            <a:off x="987425" y="2020888"/>
            <a:ext cx="10120313" cy="3995737"/>
          </a:xfrm>
        </p:spPr>
        <p:txBody>
          <a:bodyPr/>
          <a:lstStyle>
            <a:lvl1pPr>
              <a:lnSpc>
                <a:spcPct val="100000"/>
              </a:lnSpc>
              <a:spcAft>
                <a:spcPts val="400"/>
              </a:spcAft>
              <a:defRPr/>
            </a:lvl1pPr>
            <a:lvl2pPr>
              <a:lnSpc>
                <a:spcPct val="100000"/>
              </a:lnSpc>
              <a:spcAft>
                <a:spcPts val="400"/>
              </a:spcAft>
              <a:defRPr/>
            </a:lvl2pPr>
            <a:lvl3pPr>
              <a:lnSpc>
                <a:spcPct val="100000"/>
              </a:lnSpc>
              <a:spcAft>
                <a:spcPts val="400"/>
              </a:spcAft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91831" y="365761"/>
            <a:ext cx="812588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2250" indent="-222250">
              <a:defRPr/>
            </a:lvl1pPr>
            <a:lvl2pPr marL="460375" indent="-231775" defTabSz="460375">
              <a:defRPr/>
            </a:lvl2pPr>
            <a:lvl3pPr marL="682625" indent="-225425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6CEBC8-EA69-8642-B5B1-AFA63B014AB7}" type="slidenum">
              <a:rPr lang="en-US"/>
              <a:pPr/>
              <a:t>‹#›</a:t>
            </a:fld>
            <a:endParaRPr lang="en-US" sz="1200">
              <a:solidFill>
                <a:srgbClr val="D822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8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13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37CE3B-FE97-B442-8777-6B74DB75181F}" type="slidenum">
              <a:rPr lang="en-US"/>
              <a:pPr/>
              <a:t>‹#›</a:t>
            </a:fld>
            <a:endParaRPr lang="en-US" sz="1200">
              <a:solidFill>
                <a:srgbClr val="D822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82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721" y="1524000"/>
            <a:ext cx="5688118" cy="4927600"/>
          </a:xfrm>
        </p:spPr>
        <p:txBody>
          <a:bodyPr/>
          <a:lstStyle>
            <a:lvl1pPr marL="222250" indent="-222250">
              <a:defRPr sz="2800"/>
            </a:lvl1pPr>
            <a:lvl2pPr marL="460375" indent="-231775"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524000"/>
            <a:ext cx="5688118" cy="4927600"/>
          </a:xfrm>
        </p:spPr>
        <p:txBody>
          <a:bodyPr/>
          <a:lstStyle>
            <a:lvl1pPr marL="222250" indent="-222250">
              <a:defRPr sz="2800"/>
            </a:lvl1pPr>
            <a:lvl2pPr marL="460375" indent="-231775"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0D1CBC-FDFC-E047-AB6C-15006A8FBDDB}" type="slidenum">
              <a:rPr lang="en-US"/>
              <a:pPr/>
              <a:t>‹#›</a:t>
            </a:fld>
            <a:endParaRPr lang="en-US" sz="1200">
              <a:solidFill>
                <a:srgbClr val="D822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93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125333-7DB0-2A44-BD27-A6107C151D59}" type="slidenum">
              <a:rPr lang="en-US"/>
              <a:pPr/>
              <a:t>‹#›</a:t>
            </a:fld>
            <a:endParaRPr lang="en-US" sz="1200">
              <a:solidFill>
                <a:srgbClr val="D822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39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D7F72C-9A86-474D-8371-57681EA5F8AC}" type="slidenum">
              <a:rPr lang="en-US"/>
              <a:pPr/>
              <a:t>‹#›</a:t>
            </a:fld>
            <a:endParaRPr lang="en-US" sz="1200">
              <a:solidFill>
                <a:srgbClr val="D822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54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0809" y="685800"/>
            <a:ext cx="6595933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0809" y="2020888"/>
            <a:ext cx="659375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64561" y="6356351"/>
            <a:ext cx="812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rgbClr val="003B66"/>
                </a:solidFill>
              </a:defRPr>
            </a:lvl1pPr>
          </a:lstStyle>
          <a:p>
            <a:fld id="{D6CC888B-D9F9-4E54-B722-F151A9F45E9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18"/>
          <p:cNvGrpSpPr/>
          <p:nvPr/>
        </p:nvGrpSpPr>
        <p:grpSpPr>
          <a:xfrm>
            <a:off x="1123283" y="2971800"/>
            <a:ext cx="1218883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8" r:id="rId2"/>
    <p:sldLayoutId id="2147483811" r:id="rId3"/>
    <p:sldLayoutId id="2147483812" r:id="rId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rgbClr val="003B66"/>
          </a:solidFill>
          <a:latin typeface="Century Gothic"/>
          <a:ea typeface="+mj-ea"/>
          <a:cs typeface="Century Gothic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3">
            <a:lumMod val="50000"/>
          </a:schemeClr>
        </a:buClr>
        <a:buSzPct val="130000"/>
        <a:buFont typeface="Wingdings" pitchFamily="2" charset="2"/>
        <a:buChar char="§"/>
        <a:defRPr sz="2400" kern="1200">
          <a:solidFill>
            <a:schemeClr val="tx1">
              <a:lumMod val="75000"/>
              <a:lumOff val="25000"/>
            </a:schemeClr>
          </a:solidFill>
          <a:latin typeface="Century Gothic"/>
          <a:ea typeface="+mn-ea"/>
          <a:cs typeface="Century Gothic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3"/>
        </a:buClr>
        <a:buSzPct val="130000"/>
        <a:buFont typeface="Wingdings" pitchFamily="2" charset="2"/>
        <a:buChar char="§"/>
        <a:defRPr sz="2200" kern="1200">
          <a:solidFill>
            <a:schemeClr val="tx1">
              <a:lumMod val="75000"/>
              <a:lumOff val="25000"/>
            </a:schemeClr>
          </a:solidFill>
          <a:latin typeface="Century Gothic"/>
          <a:ea typeface="+mn-ea"/>
          <a:cs typeface="Century Gothic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Century Gothic"/>
          <a:ea typeface="+mn-ea"/>
          <a:cs typeface="Century Gothic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Century Gothic"/>
          <a:ea typeface="+mn-ea"/>
          <a:cs typeface="Century Gothic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Century Gothic"/>
          <a:ea typeface="+mn-ea"/>
          <a:cs typeface="Century Gothic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/>
          </p:cNvSpPr>
          <p:nvPr>
            <p:ph type="sldNum" sz="quarter" idx="2"/>
          </p:nvPr>
        </p:nvSpPr>
        <p:spPr bwMode="auto">
          <a:xfrm>
            <a:off x="11477810" y="6581786"/>
            <a:ext cx="71101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5719" tIns="45719" rIns="45719" bIns="45719" numCol="1" anchor="t" anchorCtr="0" compatLnSpc="1">
            <a:prstTxWarp prst="textNoShape">
              <a:avLst/>
            </a:prstTxWarp>
          </a:bodyPr>
          <a:lstStyle>
            <a:lvl1pPr marL="96838" indent="-96838" algn="ctr">
              <a:buSzTx/>
              <a:buFont typeface="Arial" charset="0"/>
              <a:buNone/>
              <a:defRPr/>
            </a:lvl1pPr>
          </a:lstStyle>
          <a:p>
            <a:fld id="{A15790F9-75BE-C746-801E-FBFB75EBB63F}" type="slidenum">
              <a:rPr lang="en-US"/>
              <a:pPr/>
              <a:t>‹#›</a:t>
            </a:fld>
            <a:endParaRPr lang="en-US" sz="1200">
              <a:solidFill>
                <a:srgbClr val="D82244"/>
              </a:solidFill>
            </a:endParaRPr>
          </a:p>
        </p:txBody>
      </p:sp>
      <p:pic>
        <p:nvPicPr>
          <p:cNvPr id="1026" name="Picture 2" descr="spdx_logo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50" y="217488"/>
            <a:ext cx="2702165" cy="92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027" name="AutoShape 3"/>
          <p:cNvSpPr>
            <a:spLocks/>
          </p:cNvSpPr>
          <p:nvPr/>
        </p:nvSpPr>
        <p:spPr bwMode="auto">
          <a:xfrm>
            <a:off x="4268206" y="6627813"/>
            <a:ext cx="3751872" cy="214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pPr marL="73025" indent="-73025">
              <a:buSzTx/>
              <a:buFont typeface="Arial" charset="0"/>
              <a:buNone/>
            </a:pPr>
            <a:r>
              <a:rPr lang="en-US" sz="900" dirty="0">
                <a:solidFill>
                  <a:srgbClr val="D82244"/>
                </a:solidFill>
              </a:rPr>
              <a:t>Copyright Linux Foundation 2014 (CC-BY-3.0)</a:t>
            </a:r>
            <a:endParaRPr lang="en-US" dirty="0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H="1" flipV="1">
            <a:off x="404179" y="1217624"/>
            <a:ext cx="11479926" cy="1587"/>
          </a:xfrm>
          <a:prstGeom prst="line">
            <a:avLst/>
          </a:prstGeom>
          <a:noFill/>
          <a:ln w="19050" cap="flat" cmpd="sng">
            <a:solidFill>
              <a:srgbClr val="F4005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0" indent="0" defTabSz="457200">
              <a:buClrTx/>
              <a:buSzTx/>
              <a:buFontTx/>
              <a:buNone/>
            </a:pPr>
            <a:endParaRPr lang="en-US" sz="1200">
              <a:latin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H="1" flipV="1">
            <a:off x="302607" y="1141424"/>
            <a:ext cx="11479926" cy="1587"/>
          </a:xfrm>
          <a:prstGeom prst="line">
            <a:avLst/>
          </a:prstGeom>
          <a:noFill/>
          <a:ln w="19050" cap="flat" cmpd="sng">
            <a:solidFill>
              <a:srgbClr val="003B66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0" indent="0" defTabSz="457200">
              <a:buClrTx/>
              <a:buSzTx/>
              <a:buFontTx/>
              <a:buNone/>
            </a:pPr>
            <a:endParaRPr lang="en-US" sz="1200">
              <a:latin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030" name="AutoShape 6"/>
          <p:cNvSpPr>
            <a:spLocks/>
          </p:cNvSpPr>
          <p:nvPr/>
        </p:nvSpPr>
        <p:spPr bwMode="auto">
          <a:xfrm>
            <a:off x="1" y="6627813"/>
            <a:ext cx="2539339" cy="214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pPr marL="73025" indent="-73025" algn="ctr">
              <a:buSzTx/>
              <a:buFont typeface="Arial" charset="0"/>
              <a:buNone/>
            </a:pPr>
            <a:endParaRPr lang="en-US" dirty="0"/>
          </a:p>
        </p:txBody>
      </p:sp>
      <p:sp>
        <p:nvSpPr>
          <p:cNvPr id="1031" name="Rectangle 7"/>
          <p:cNvSpPr>
            <a:spLocks noGrp="1"/>
          </p:cNvSpPr>
          <p:nvPr>
            <p:ph type="title"/>
          </p:nvPr>
        </p:nvSpPr>
        <p:spPr bwMode="auto">
          <a:xfrm>
            <a:off x="3453500" y="0"/>
            <a:ext cx="8430604" cy="111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5719" tIns="45719" rIns="45719" bIns="4571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" charset="0"/>
              </a:rPr>
              <a:t>Click to edit Master title style</a:t>
            </a:r>
          </a:p>
        </p:txBody>
      </p:sp>
      <p:sp>
        <p:nvSpPr>
          <p:cNvPr id="1032" name="Rectangle 8"/>
          <p:cNvSpPr>
            <a:spLocks noGrp="1"/>
          </p:cNvSpPr>
          <p:nvPr>
            <p:ph type="body" idx="1"/>
          </p:nvPr>
        </p:nvSpPr>
        <p:spPr bwMode="auto">
          <a:xfrm>
            <a:off x="304721" y="1524000"/>
            <a:ext cx="11579384" cy="492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5719" tIns="45719" rIns="45719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>
                <a:sym typeface="Helvetica" charset="0"/>
              </a:rPr>
              <a:t>Second level</a:t>
            </a:r>
          </a:p>
          <a:p>
            <a:pPr lvl="2"/>
            <a:r>
              <a:rPr lang="en-US" dirty="0">
                <a:sym typeface="Helvetica" charset="0"/>
              </a:rPr>
              <a:t>Third level</a:t>
            </a:r>
          </a:p>
          <a:p>
            <a:pPr lvl="3"/>
            <a:r>
              <a:rPr lang="en-US" dirty="0">
                <a:sym typeface="Helvetica" charset="0"/>
              </a:rPr>
              <a:t>Fourth level</a:t>
            </a:r>
          </a:p>
          <a:p>
            <a:pPr lvl="4"/>
            <a:r>
              <a:rPr lang="en-US" dirty="0">
                <a:sym typeface="Helvetica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810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1" r:id="rId4"/>
    <p:sldLayoutId id="2147483762" r:id="rId5"/>
  </p:sldLayoutIdLst>
  <p:hf hdr="0" dt="0"/>
  <p:txStyles>
    <p:titleStyle>
      <a:lvl1pPr algn="r" defTabSz="457200" rtl="0" fontAlgn="base" hangingPunct="0">
        <a:spcBef>
          <a:spcPct val="0"/>
        </a:spcBef>
        <a:spcAft>
          <a:spcPct val="0"/>
        </a:spcAft>
        <a:defRPr sz="3200" b="1">
          <a:solidFill>
            <a:srgbClr val="003B66"/>
          </a:solidFill>
          <a:latin typeface="Century Gothic"/>
          <a:ea typeface="+mj-ea"/>
          <a:cs typeface="Century Gothic"/>
          <a:sym typeface="Helvetica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ＭＳ Ｐゴシック" charset="0"/>
          <a:cs typeface="Helvetica" charset="0"/>
          <a:sym typeface="Helvetica" charset="0"/>
        </a:defRPr>
      </a:lvl9pPr>
    </p:titleStyle>
    <p:bodyStyle>
      <a:lvl1pPr marL="171450" indent="-171450" algn="l" defTabSz="457200" rtl="0" fontAlgn="base" hangingPunct="0">
        <a:lnSpc>
          <a:spcPct val="100000"/>
        </a:lnSpc>
        <a:spcBef>
          <a:spcPct val="0"/>
        </a:spcBef>
        <a:spcAft>
          <a:spcPts val="300"/>
        </a:spcAft>
        <a:buClr>
          <a:srgbClr val="003B66"/>
        </a:buClr>
        <a:buFont typeface="Arial"/>
        <a:buChar char="•"/>
        <a:defRPr sz="2400">
          <a:solidFill>
            <a:schemeClr val="tx2">
              <a:lumMod val="75000"/>
            </a:schemeClr>
          </a:solidFill>
          <a:latin typeface="+mn-lt"/>
          <a:ea typeface="+mn-ea"/>
          <a:cs typeface="+mn-cs"/>
          <a:sym typeface="Helvetica" charset="0"/>
        </a:defRPr>
      </a:lvl1pPr>
      <a:lvl2pPr marL="400050" indent="-171450" algn="l" defTabSz="457200" rtl="0" fontAlgn="base" hangingPunct="0">
        <a:lnSpc>
          <a:spcPct val="100000"/>
        </a:lnSpc>
        <a:spcBef>
          <a:spcPct val="0"/>
        </a:spcBef>
        <a:spcAft>
          <a:spcPts val="300"/>
        </a:spcAft>
        <a:buClr>
          <a:srgbClr val="BC141A"/>
        </a:buClr>
        <a:buFont typeface="Courier New"/>
        <a:buChar char="o"/>
        <a:defRPr sz="2000">
          <a:solidFill>
            <a:schemeClr val="tx2">
              <a:lumMod val="75000"/>
            </a:schemeClr>
          </a:solidFill>
          <a:latin typeface="+mn-lt"/>
          <a:ea typeface="Helvetica" charset="0"/>
          <a:cs typeface="+mn-cs"/>
          <a:sym typeface="Helvetica" charset="0"/>
        </a:defRPr>
      </a:lvl2pPr>
      <a:lvl3pPr marL="628650" indent="-171450" algn="l" defTabSz="457200" rtl="0" fontAlgn="base" hangingPunct="0">
        <a:lnSpc>
          <a:spcPct val="100000"/>
        </a:lnSpc>
        <a:spcBef>
          <a:spcPct val="0"/>
        </a:spcBef>
        <a:spcAft>
          <a:spcPts val="300"/>
        </a:spcAft>
        <a:buClr>
          <a:srgbClr val="6699CC"/>
        </a:buClr>
        <a:buFont typeface="Wingdings" charset="2"/>
        <a:buChar char="§"/>
        <a:defRPr sz="1800">
          <a:solidFill>
            <a:schemeClr val="tx2">
              <a:lumMod val="75000"/>
            </a:schemeClr>
          </a:solidFill>
          <a:latin typeface="+mn-lt"/>
          <a:ea typeface="Helvetica" charset="0"/>
          <a:cs typeface="+mn-cs"/>
          <a:sym typeface="Helvetica" charset="0"/>
        </a:defRPr>
      </a:lvl3pPr>
      <a:lvl4pPr marL="857250" indent="-171450" algn="l" defTabSz="457200" rtl="0" fontAlgn="base" hangingPunct="0">
        <a:spcBef>
          <a:spcPct val="0"/>
        </a:spcBef>
        <a:spcAft>
          <a:spcPct val="0"/>
        </a:spcAft>
        <a:buFont typeface="Arial"/>
        <a:buChar char="•"/>
        <a:defRPr sz="1200">
          <a:solidFill>
            <a:schemeClr val="tx2">
              <a:lumMod val="75000"/>
            </a:schemeClr>
          </a:solidFill>
          <a:latin typeface="+mn-lt"/>
          <a:ea typeface="Helvetica" charset="0"/>
          <a:cs typeface="+mn-cs"/>
          <a:sym typeface="Helvetica" charset="0"/>
        </a:defRPr>
      </a:lvl4pPr>
      <a:lvl5pPr marL="1085850" indent="-171450" algn="l" defTabSz="457200" rtl="0" fontAlgn="base" hangingPunct="0">
        <a:spcBef>
          <a:spcPct val="0"/>
        </a:spcBef>
        <a:spcAft>
          <a:spcPct val="0"/>
        </a:spcAft>
        <a:buFont typeface="Arial"/>
        <a:buChar char="•"/>
        <a:defRPr sz="1200">
          <a:solidFill>
            <a:schemeClr val="tx2">
              <a:lumMod val="75000"/>
            </a:schemeClr>
          </a:solidFill>
          <a:latin typeface="+mn-lt"/>
          <a:ea typeface="Helvetica" charset="0"/>
          <a:cs typeface="+mn-cs"/>
          <a:sym typeface="Helvetica" charset="0"/>
        </a:defRPr>
      </a:lvl5pPr>
      <a:lvl6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Helvetica" charset="0"/>
          <a:cs typeface="+mn-cs"/>
          <a:sym typeface="Helvetica" charset="0"/>
        </a:defRPr>
      </a:lvl6pPr>
      <a:lvl7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Helvetica" charset="0"/>
          <a:cs typeface="+mn-cs"/>
          <a:sym typeface="Helvetica" charset="0"/>
        </a:defRPr>
      </a:lvl7pPr>
      <a:lvl8pPr marL="22860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Helvetica" charset="0"/>
          <a:cs typeface="+mn-cs"/>
          <a:sym typeface="Helvetica" charset="0"/>
        </a:defRPr>
      </a:lvl8pPr>
      <a:lvl9pPr marL="2743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Helvetica" charset="0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427413" y="1952624"/>
            <a:ext cx="6288910" cy="1494493"/>
          </a:xfrm>
        </p:spPr>
        <p:txBody>
          <a:bodyPr/>
          <a:lstStyle/>
          <a:p>
            <a:pPr>
              <a:lnSpc>
                <a:spcPts val="4800"/>
              </a:lnSpc>
            </a:pPr>
            <a:r>
              <a:rPr lang="en-US" sz="4800" b="1" kern="600" cap="small" spc="200" dirty="0" err="1" smtClean="0">
                <a:solidFill>
                  <a:schemeClr val="bg1"/>
                </a:solidFill>
              </a:rPr>
              <a:t>OpenChain</a:t>
            </a:r>
            <a:r>
              <a:rPr lang="en-US" sz="4800" b="1" kern="600" cap="small" spc="200" dirty="0" smtClean="0">
                <a:solidFill>
                  <a:schemeClr val="bg1"/>
                </a:solidFill>
              </a:rPr>
              <a:t/>
            </a:r>
            <a:br>
              <a:rPr lang="en-US" sz="4800" b="1" kern="600" cap="small" spc="200" dirty="0" smtClean="0">
                <a:solidFill>
                  <a:schemeClr val="bg1"/>
                </a:solidFill>
              </a:rPr>
            </a:br>
            <a:endParaRPr lang="en-US" sz="3200" b="1" i="1" kern="600" cap="small" spc="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84885" y="2975114"/>
            <a:ext cx="6731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i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entury Gothic"/>
                <a:cs typeface="Century Gothic"/>
              </a:rPr>
              <a:t>Meeting 11/4/14</a:t>
            </a:r>
            <a:endParaRPr lang="en-US" sz="2400" dirty="0">
              <a:solidFill>
                <a:schemeClr val="accent3">
                  <a:lumMod val="40000"/>
                  <a:lumOff val="60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7577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OpenChain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Agenda for 11/4/14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Roll Call – </a:t>
            </a:r>
            <a:r>
              <a:rPr lang="en-US" sz="1600" dirty="0" smtClean="0"/>
              <a:t>5 </a:t>
            </a:r>
            <a:r>
              <a:rPr lang="en-US" sz="1600" dirty="0" err="1" smtClean="0"/>
              <a:t>mins</a:t>
            </a:r>
            <a:endParaRPr lang="en-US" sz="1600" dirty="0" smtClean="0"/>
          </a:p>
          <a:p>
            <a:r>
              <a:rPr lang="en-US" dirty="0"/>
              <a:t>Upcoming meeting topics</a:t>
            </a:r>
            <a:r>
              <a:rPr lang="en-US" sz="1600" dirty="0"/>
              <a:t> (Dave Marr, QTI) – 5</a:t>
            </a:r>
            <a:r>
              <a:rPr lang="en-US" sz="1600" dirty="0" smtClean="0"/>
              <a:t> </a:t>
            </a:r>
            <a:r>
              <a:rPr lang="en-US" sz="1600" dirty="0" err="1"/>
              <a:t>mins</a:t>
            </a:r>
            <a:endParaRPr lang="en-US" sz="1600" dirty="0"/>
          </a:p>
          <a:p>
            <a:pPr lvl="1"/>
            <a:r>
              <a:rPr lang="en-US" sz="1400" dirty="0"/>
              <a:t>Proposed future topics (input requested)</a:t>
            </a:r>
          </a:p>
          <a:p>
            <a:r>
              <a:rPr lang="en-US" dirty="0"/>
              <a:t>SPDX 101 </a:t>
            </a:r>
            <a:r>
              <a:rPr lang="en-US" dirty="0" smtClean="0"/>
              <a:t>primer </a:t>
            </a:r>
            <a:r>
              <a:rPr lang="en-US" sz="1600" dirty="0"/>
              <a:t>(Phil </a:t>
            </a:r>
            <a:r>
              <a:rPr lang="en-US" sz="1600" dirty="0" err="1"/>
              <a:t>Odence</a:t>
            </a:r>
            <a:r>
              <a:rPr lang="en-US" sz="1600" dirty="0"/>
              <a:t>, </a:t>
            </a:r>
            <a:r>
              <a:rPr lang="en-US" sz="1600" dirty="0" err="1"/>
              <a:t>BlackDuck</a:t>
            </a:r>
            <a:r>
              <a:rPr lang="en-US" sz="1600" dirty="0" smtClean="0"/>
              <a:t>) -  20 </a:t>
            </a:r>
            <a:r>
              <a:rPr lang="en-US" sz="1600" dirty="0" err="1" smtClean="0"/>
              <a:t>mins</a:t>
            </a:r>
            <a:endParaRPr lang="en-US" sz="1600" dirty="0"/>
          </a:p>
          <a:p>
            <a:r>
              <a:rPr lang="en-US" dirty="0" smtClean="0"/>
              <a:t>Follow up discussion on draft FOSS </a:t>
            </a:r>
            <a:r>
              <a:rPr lang="en-US" dirty="0"/>
              <a:t>compliance program </a:t>
            </a:r>
            <a:r>
              <a:rPr lang="en-US" sz="1600" dirty="0" smtClean="0"/>
              <a:t>(All) – </a:t>
            </a:r>
            <a:r>
              <a:rPr lang="en-US" sz="1600" dirty="0"/>
              <a:t> </a:t>
            </a:r>
            <a:r>
              <a:rPr lang="en-US" sz="1600" dirty="0" smtClean="0"/>
              <a:t>30 </a:t>
            </a:r>
            <a:r>
              <a:rPr lang="en-US" sz="1600" dirty="0" err="1" smtClean="0"/>
              <a:t>mins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12997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987295" y="729212"/>
            <a:ext cx="10177593" cy="960691"/>
          </a:xfrm>
        </p:spPr>
        <p:txBody>
          <a:bodyPr>
            <a:normAutofit/>
          </a:bodyPr>
          <a:lstStyle/>
          <a:p>
            <a:r>
              <a:rPr lang="en-US" dirty="0" smtClean="0"/>
              <a:t>Upcoming meeting topics</a:t>
            </a:r>
          </a:p>
          <a:p>
            <a:r>
              <a:rPr lang="en-US" sz="1700" i="1" dirty="0"/>
              <a:t>Free form aggregation followed by discussion</a:t>
            </a:r>
          </a:p>
          <a:p>
            <a:endParaRPr lang="en-US" sz="1200" i="1" dirty="0" smtClean="0"/>
          </a:p>
          <a:p>
            <a:endParaRPr lang="en-US" sz="12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987425" y="1719969"/>
            <a:ext cx="10120313" cy="444713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Training materials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-Syllabus discussion</a:t>
            </a:r>
          </a:p>
          <a:p>
            <a:r>
              <a:rPr lang="en-US" dirty="0" smtClean="0"/>
              <a:t>Certified trainers and consultants</a:t>
            </a:r>
          </a:p>
          <a:p>
            <a:r>
              <a:rPr lang="en-US" dirty="0" smtClean="0"/>
              <a:t>Software architecture diagrams </a:t>
            </a:r>
          </a:p>
          <a:p>
            <a:r>
              <a:rPr lang="en-US" dirty="0" smtClean="0"/>
              <a:t>Distribution flow diagrams </a:t>
            </a:r>
          </a:p>
          <a:p>
            <a:r>
              <a:rPr lang="en-US" dirty="0" err="1" smtClean="0"/>
              <a:t>XimpleWare</a:t>
            </a:r>
            <a:r>
              <a:rPr lang="en-US" dirty="0"/>
              <a:t> </a:t>
            </a:r>
            <a:r>
              <a:rPr lang="en-US" dirty="0" smtClean="0"/>
              <a:t>Corp. v. </a:t>
            </a:r>
            <a:r>
              <a:rPr lang="en-US" dirty="0" err="1" smtClean="0"/>
              <a:t>Versata</a:t>
            </a:r>
            <a:r>
              <a:rPr lang="en-US" dirty="0"/>
              <a:t> </a:t>
            </a:r>
            <a:r>
              <a:rPr lang="en-US" dirty="0" smtClean="0"/>
              <a:t>Software, Inc.</a:t>
            </a:r>
          </a:p>
          <a:p>
            <a:r>
              <a:rPr lang="en-US" dirty="0"/>
              <a:t>Alice Corp. v. CLS Bank </a:t>
            </a:r>
            <a:r>
              <a:rPr lang="en-US" dirty="0" smtClean="0"/>
              <a:t>International</a:t>
            </a:r>
          </a:p>
          <a:p>
            <a:r>
              <a:rPr lang="en-US" dirty="0" smtClean="0"/>
              <a:t>Supplier Portal concept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98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Thoughts?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1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on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ＭＳ Ｐゴシック"/>
        <a:cs typeface="Helvetica"/>
      </a:majorFont>
      <a:minorFont>
        <a:latin typeface="Helvetica"/>
        <a:ea typeface="ＭＳ Ｐゴシック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CC99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90"/>
          </a:buClr>
          <a:buSzPct val="100000"/>
          <a:buFont typeface="Arial" charset="0"/>
          <a:buChar char="•"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CC99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90"/>
          </a:buClr>
          <a:buSzPct val="100000"/>
          <a:buFont typeface="Arial" charset="0"/>
          <a:buChar char="•"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" charset="0"/>
            <a:sym typeface="Arial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0bdac5-4f51-4779-a17c-4e89b6dbcf5a">
      <Value>39</Value>
    </TaxCatchAll>
    <e66ca5ccc30a463d8f559b6968e78124 xmlns="e40bdac5-4f51-4779-a17c-4e89b6dbcf5a">
      <Terms xmlns="http://schemas.microsoft.com/office/infopath/2007/PartnerControls">
        <TermInfo xmlns="http://schemas.microsoft.com/office/infopath/2007/PartnerControls">
          <TermName xmlns="http://schemas.microsoft.com/office/infopath/2007/PartnerControls">OSG</TermName>
          <TermId xmlns="http://schemas.microsoft.com/office/infopath/2007/PartnerControls">4d892c1b-ae08-4ee0-be35-ed819b2dd704</TermId>
        </TermInfo>
      </Terms>
    </e66ca5ccc30a463d8f559b6968e78124>
    <Archive xmlns="e40bdac5-4f51-4779-a17c-4e89b6dbcf5a">false</Archive>
    <_dlc_DocId xmlns="e40bdac5-4f51-4779-a17c-4e89b6dbcf5a">IPDOC-99-459</_dlc_DocId>
    <_dlc_DocIdUrl xmlns="e40bdac5-4f51-4779-a17c-4e89b6dbcf5a">
      <Url>https://sharepoint-legal.qualcomm.com/sites/IP/T/OSG/_layouts/15/DocIdRedir.aspx?ID=IPDOC-99-459</Url>
      <Description>IPDOC-99-459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85C584E065B840812CECD904D0B3CB" ma:contentTypeVersion="10" ma:contentTypeDescription="Create a new document." ma:contentTypeScope="" ma:versionID="a80693d78a47b0d5afbbaaf2b1f8ad23">
  <xsd:schema xmlns:xsd="http://www.w3.org/2001/XMLSchema" xmlns:xs="http://www.w3.org/2001/XMLSchema" xmlns:p="http://schemas.microsoft.com/office/2006/metadata/properties" xmlns:ns2="e40bdac5-4f51-4779-a17c-4e89b6dbcf5a" targetNamespace="http://schemas.microsoft.com/office/2006/metadata/properties" ma:root="true" ma:fieldsID="f26e1b402ae861836092c65d77e5d690" ns2:_="">
    <xsd:import namespace="e40bdac5-4f51-4779-a17c-4e89b6dbcf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e66ca5ccc30a463d8f559b6968e78124" minOccurs="0"/>
                <xsd:element ref="ns2:Archi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0bdac5-4f51-4779-a17c-4e89b6dbcf5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4cf468a2-4cde-4461-b975-75f5e8245107}" ma:internalName="TaxCatchAll" ma:showField="CatchAllData" ma:web="e40bdac5-4f51-4779-a17c-4e89b6dbcf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cf468a2-4cde-4461-b975-75f5e8245107}" ma:internalName="TaxCatchAllLabel" ma:readOnly="true" ma:showField="CatchAllDataLabel" ma:web="e40bdac5-4f51-4779-a17c-4e89b6dbcf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66ca5ccc30a463d8f559b6968e78124" ma:index="13" nillable="true" ma:taxonomy="true" ma:internalName="e66ca5ccc30a463d8f559b6968e78124" ma:taxonomyFieldName="Keyword_x0028_s_x0029_" ma:displayName="Keyword(s)" ma:default="" ma:fieldId="{e66ca5cc-c30a-463d-8f55-9b6968e78124}" ma:taxonomyMulti="true" ma:sspId="dc4b65f8-9cd1-48fc-af64-1706e60b31ab" ma:termSetId="f9729c0c-75de-4fa9-bfa0-42f909a5e9c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rchive" ma:index="15" nillable="true" ma:displayName="Archive" ma:default="0" ma:internalName="Archiv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9F9835-03FA-4E7E-88EE-BFA326AF4F7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8E0F728-A40B-4991-A8B7-DC876FD037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3AFD7D-4FC0-4ADE-9A46-B0F78D8F2835}">
  <ds:schemaRefs>
    <ds:schemaRef ds:uri="e40bdac5-4f51-4779-a17c-4e89b6dbcf5a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380B9798-AB12-45C4-9F1E-9F9E1534D2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0bdac5-4f51-4779-a17c-4e89b6dbcf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Qualcomm_Template_16x9_Standard_public</Template>
  <TotalTime>0</TotalTime>
  <Words>76</Words>
  <Application>Microsoft Office PowerPoint</Application>
  <PresentationFormat>Custom</PresentationFormat>
  <Paragraphs>25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ＭＳ Ｐゴシック</vt:lpstr>
      <vt:lpstr>Arial</vt:lpstr>
      <vt:lpstr>Century Gothic</vt:lpstr>
      <vt:lpstr>Courier New</vt:lpstr>
      <vt:lpstr>Helvetica</vt:lpstr>
      <vt:lpstr>News Gothic MT</vt:lpstr>
      <vt:lpstr>Qualcomm Office Regular</vt:lpstr>
      <vt:lpstr>Wingdings</vt:lpstr>
      <vt:lpstr>Inspiration</vt:lpstr>
      <vt:lpstr>Office Theme</vt:lpstr>
      <vt:lpstr>OpenChain </vt:lpstr>
      <vt:lpstr>OpenChain</vt:lpstr>
      <vt:lpstr>PowerPoint Presentation</vt:lpstr>
      <vt:lpstr>Thoughts?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2014-09-12T18:05:28Z</dcterms:created>
  <dcterms:modified xsi:type="dcterms:W3CDTF">2014-11-03T23:53:02Z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985333935</vt:i4>
  </property>
  <property fmtid="{D5CDD505-2E9C-101B-9397-08002B2CF9AE}" pid="3" name="_NewReviewCycle">
    <vt:lpwstr/>
  </property>
  <property fmtid="{D5CDD505-2E9C-101B-9397-08002B2CF9AE}" pid="4" name="_PreviousAdHocReviewCycleID">
    <vt:i4>639220469</vt:i4>
  </property>
  <property fmtid="{D5CDD505-2E9C-101B-9397-08002B2CF9AE}" pid="5" name="ContentTypeId">
    <vt:lpwstr>0x0101000E85C584E065B840812CECD904D0B3CB</vt:lpwstr>
  </property>
  <property fmtid="{D5CDD505-2E9C-101B-9397-08002B2CF9AE}" pid="6" name="Keyword_x0028_s_x0029_">
    <vt:lpwstr>39;#OSG|4d892c1b-ae08-4ee0-be35-ed819b2dd704</vt:lpwstr>
  </property>
  <property fmtid="{D5CDD505-2E9C-101B-9397-08002B2CF9AE}" pid="7" name="Keyword(s)">
    <vt:lpwstr>39;#OSG|4d892c1b-ae08-4ee0-be35-ed819b2dd704</vt:lpwstr>
  </property>
  <property fmtid="{D5CDD505-2E9C-101B-9397-08002B2CF9AE}" pid="8" name="_dlc_DocIdItemGuid">
    <vt:lpwstr>e08618de-8247-4fa6-a473-ab4bce437b98</vt:lpwstr>
  </property>
</Properties>
</file>